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4" r:id="rId5"/>
    <p:sldId id="278" r:id="rId6"/>
    <p:sldId id="266" r:id="rId7"/>
    <p:sldId id="268" r:id="rId8"/>
    <p:sldId id="279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D9B6A05-7E68-42AD-B5EC-771122AB7090}" type="presOf" srcId="{22988A95-6831-4ED7-B4EB-576353742938}" destId="{5ACFCB72-B518-4A1C-AD59-55200199D29C}" srcOrd="0" destOrd="0" presId="urn:microsoft.com/office/officeart/2005/8/layout/chevron1"/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D8D7562F-0D33-45BF-A2DF-DA005223660B}" type="presOf" srcId="{0022572D-DE26-488E-8224-75AEECA6AFCC}" destId="{9CED66B1-F647-4FC3-B4AA-4400759DA12C}" srcOrd="0" destOrd="0" presId="urn:microsoft.com/office/officeart/2005/8/layout/chevron1"/>
    <dgm:cxn modelId="{5EF0A638-6F30-4D56-848F-F6DC6BC3722D}" type="presOf" srcId="{551E35AB-1914-40B7-8DE8-39F35553522F}" destId="{CC1E9AAE-D93F-482E-B58C-065DFD75C4AA}" srcOrd="0" destOrd="0" presId="urn:microsoft.com/office/officeart/2005/8/layout/chevron1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06AD4C4E-47FE-437A-B318-559E8DFB0F46}" type="presOf" srcId="{19F38C97-2DE8-43AB-B3D4-7294491247F6}" destId="{659A9DC7-871D-406B-95DF-A19ACEC41D53}" srcOrd="0" destOrd="0" presId="urn:microsoft.com/office/officeart/2005/8/layout/chevron1"/>
    <dgm:cxn modelId="{6CC466BF-CB34-494A-A308-46D9DBDCFCCF}" type="presOf" srcId="{4D0571A9-535A-4FFC-892B-592DEB8AE8B6}" destId="{1D74B2D5-974C-4F75-A98B-D364FEA53B05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3FC44ECE-9FEF-4221-8FA4-EB78E2ED0312}" type="presOf" srcId="{1570C70E-8E83-49AE-914D-97DEE0318105}" destId="{ED5EAE0F-A7C1-4D88-85CF-CEB586F2BF84}" srcOrd="0" destOrd="0" presId="urn:microsoft.com/office/officeart/2005/8/layout/chevron1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F9708563-15DF-4C96-8220-9DC39E56CDAE}" type="presParOf" srcId="{9CED66B1-F647-4FC3-B4AA-4400759DA12C}" destId="{ED5EAE0F-A7C1-4D88-85CF-CEB586F2BF84}" srcOrd="0" destOrd="0" presId="urn:microsoft.com/office/officeart/2005/8/layout/chevron1"/>
    <dgm:cxn modelId="{C41E8756-D674-42DC-903C-B3DC6470FC24}" type="presParOf" srcId="{9CED66B1-F647-4FC3-B4AA-4400759DA12C}" destId="{307C0213-5301-4616-AC4B-5CC2B9533D7E}" srcOrd="1" destOrd="0" presId="urn:microsoft.com/office/officeart/2005/8/layout/chevron1"/>
    <dgm:cxn modelId="{FBF2E221-B845-44BA-92BF-1165EC169674}" type="presParOf" srcId="{9CED66B1-F647-4FC3-B4AA-4400759DA12C}" destId="{CC1E9AAE-D93F-482E-B58C-065DFD75C4AA}" srcOrd="2" destOrd="0" presId="urn:microsoft.com/office/officeart/2005/8/layout/chevron1"/>
    <dgm:cxn modelId="{31F427AD-D518-4AEC-B91F-FCD6C99EF86A}" type="presParOf" srcId="{9CED66B1-F647-4FC3-B4AA-4400759DA12C}" destId="{49886A5B-D8E9-44F6-A6ED-5041BF4B9EF4}" srcOrd="3" destOrd="0" presId="urn:microsoft.com/office/officeart/2005/8/layout/chevron1"/>
    <dgm:cxn modelId="{044646DB-89EB-43A2-9351-E819295A2483}" type="presParOf" srcId="{9CED66B1-F647-4FC3-B4AA-4400759DA12C}" destId="{5ACFCB72-B518-4A1C-AD59-55200199D29C}" srcOrd="4" destOrd="0" presId="urn:microsoft.com/office/officeart/2005/8/layout/chevron1"/>
    <dgm:cxn modelId="{74D06726-DB03-4874-B105-B701A60C1F5A}" type="presParOf" srcId="{9CED66B1-F647-4FC3-B4AA-4400759DA12C}" destId="{A9E9433F-7AC2-435D-BB19-43C21707B7F4}" srcOrd="5" destOrd="0" presId="urn:microsoft.com/office/officeart/2005/8/layout/chevron1"/>
    <dgm:cxn modelId="{7447137B-660E-42CB-8392-95045C91755D}" type="presParOf" srcId="{9CED66B1-F647-4FC3-B4AA-4400759DA12C}" destId="{659A9DC7-871D-406B-95DF-A19ACEC41D53}" srcOrd="6" destOrd="0" presId="urn:microsoft.com/office/officeart/2005/8/layout/chevron1"/>
    <dgm:cxn modelId="{B7DE4E43-BB84-4A74-BC4A-27CA59AABD8C}" type="presParOf" srcId="{9CED66B1-F647-4FC3-B4AA-4400759DA12C}" destId="{4F7CF2CB-D79A-4F98-9E5E-98F314CC91AB}" srcOrd="7" destOrd="0" presId="urn:microsoft.com/office/officeart/2005/8/layout/chevron1"/>
    <dgm:cxn modelId="{E2360752-2A02-4668-B9E4-CDE9C58B915E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3C80E475-ABDF-4B02-BAAC-5E4095CDD68C}" type="presOf" srcId="{19F38C97-2DE8-43AB-B3D4-7294491247F6}" destId="{659A9DC7-871D-406B-95DF-A19ACEC41D53}" srcOrd="0" destOrd="0" presId="urn:microsoft.com/office/officeart/2005/8/layout/chevron1"/>
    <dgm:cxn modelId="{B91FF385-AAD8-41ED-B019-74B3CA8A0085}" type="presOf" srcId="{551E35AB-1914-40B7-8DE8-39F35553522F}" destId="{CC1E9AAE-D93F-482E-B58C-065DFD75C4AA}" srcOrd="0" destOrd="0" presId="urn:microsoft.com/office/officeart/2005/8/layout/chevron1"/>
    <dgm:cxn modelId="{DDA6B4BA-C9A8-46EF-98D6-BDFD2F4E7FF0}" type="presOf" srcId="{0022572D-DE26-488E-8224-75AEECA6AFCC}" destId="{9CED66B1-F647-4FC3-B4AA-4400759DA12C}" srcOrd="0" destOrd="0" presId="urn:microsoft.com/office/officeart/2005/8/layout/chevron1"/>
    <dgm:cxn modelId="{A3C8D5BB-3313-41B4-94DF-B2644651D40F}" type="presOf" srcId="{1570C70E-8E83-49AE-914D-97DEE0318105}" destId="{ED5EAE0F-A7C1-4D88-85CF-CEB586F2BF84}" srcOrd="0" destOrd="0" presId="urn:microsoft.com/office/officeart/2005/8/layout/chevron1"/>
    <dgm:cxn modelId="{DC0829C6-9C54-4DD1-839E-C14B2644C0EF}" type="presOf" srcId="{22988A95-6831-4ED7-B4EB-576353742938}" destId="{5ACFCB72-B518-4A1C-AD59-55200199D29C}" srcOrd="0" destOrd="0" presId="urn:microsoft.com/office/officeart/2005/8/layout/chevron1"/>
    <dgm:cxn modelId="{163A04C9-E636-4639-BD86-880CFD71522B}" type="presOf" srcId="{4D0571A9-535A-4FFC-892B-592DEB8AE8B6}" destId="{1D74B2D5-974C-4F75-A98B-D364FEA53B05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B3F92353-8FB8-464D-B8B9-E5E6775FC825}" type="presParOf" srcId="{9CED66B1-F647-4FC3-B4AA-4400759DA12C}" destId="{ED5EAE0F-A7C1-4D88-85CF-CEB586F2BF84}" srcOrd="0" destOrd="0" presId="urn:microsoft.com/office/officeart/2005/8/layout/chevron1"/>
    <dgm:cxn modelId="{E581FB2B-D840-46C3-9C28-606E35508546}" type="presParOf" srcId="{9CED66B1-F647-4FC3-B4AA-4400759DA12C}" destId="{307C0213-5301-4616-AC4B-5CC2B9533D7E}" srcOrd="1" destOrd="0" presId="urn:microsoft.com/office/officeart/2005/8/layout/chevron1"/>
    <dgm:cxn modelId="{6D144092-6F36-4666-907A-9F95C405A2BA}" type="presParOf" srcId="{9CED66B1-F647-4FC3-B4AA-4400759DA12C}" destId="{CC1E9AAE-D93F-482E-B58C-065DFD75C4AA}" srcOrd="2" destOrd="0" presId="urn:microsoft.com/office/officeart/2005/8/layout/chevron1"/>
    <dgm:cxn modelId="{983DF94F-A6C0-453A-AF99-C180FD962ECE}" type="presParOf" srcId="{9CED66B1-F647-4FC3-B4AA-4400759DA12C}" destId="{49886A5B-D8E9-44F6-A6ED-5041BF4B9EF4}" srcOrd="3" destOrd="0" presId="urn:microsoft.com/office/officeart/2005/8/layout/chevron1"/>
    <dgm:cxn modelId="{9E7F57DB-D606-4EFC-9641-48DDF149395E}" type="presParOf" srcId="{9CED66B1-F647-4FC3-B4AA-4400759DA12C}" destId="{5ACFCB72-B518-4A1C-AD59-55200199D29C}" srcOrd="4" destOrd="0" presId="urn:microsoft.com/office/officeart/2005/8/layout/chevron1"/>
    <dgm:cxn modelId="{8C8435A8-13AC-4470-B5A9-3C0EFF86359C}" type="presParOf" srcId="{9CED66B1-F647-4FC3-B4AA-4400759DA12C}" destId="{A9E9433F-7AC2-435D-BB19-43C21707B7F4}" srcOrd="5" destOrd="0" presId="urn:microsoft.com/office/officeart/2005/8/layout/chevron1"/>
    <dgm:cxn modelId="{722AE1C8-7288-426A-9B83-E662FE1FEA07}" type="presParOf" srcId="{9CED66B1-F647-4FC3-B4AA-4400759DA12C}" destId="{659A9DC7-871D-406B-95DF-A19ACEC41D53}" srcOrd="6" destOrd="0" presId="urn:microsoft.com/office/officeart/2005/8/layout/chevron1"/>
    <dgm:cxn modelId="{E3122EA7-F176-4362-A78E-87D2C73AF486}" type="presParOf" srcId="{9CED66B1-F647-4FC3-B4AA-4400759DA12C}" destId="{4F7CF2CB-D79A-4F98-9E5E-98F314CC91AB}" srcOrd="7" destOrd="0" presId="urn:microsoft.com/office/officeart/2005/8/layout/chevron1"/>
    <dgm:cxn modelId="{D0EA4F8E-9205-4EAD-996A-59F1C121F208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79F49C-C243-41C7-B76C-916FF2E7CD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30631A9-4D9A-4826-A1EB-3A524C92BE02}">
      <dgm:prSet phldrT="[Texte]"/>
      <dgm:spPr/>
      <dgm:t>
        <a:bodyPr/>
        <a:lstStyle/>
        <a:p>
          <a:r>
            <a:rPr lang="fr-FR" dirty="0"/>
            <a:t>Détection du visage</a:t>
          </a:r>
        </a:p>
      </dgm:t>
    </dgm:pt>
    <dgm:pt modelId="{F64D0674-2CDF-4B38-A9B0-F75C7142A879}" type="parTrans" cxnId="{735C3F00-8782-4374-B73B-2A2C271E57C9}">
      <dgm:prSet/>
      <dgm:spPr/>
      <dgm:t>
        <a:bodyPr/>
        <a:lstStyle/>
        <a:p>
          <a:endParaRPr lang="fr-FR"/>
        </a:p>
      </dgm:t>
    </dgm:pt>
    <dgm:pt modelId="{5A640271-BA09-40BE-B281-58B0A63C1DBF}" type="sibTrans" cxnId="{735C3F00-8782-4374-B73B-2A2C271E57C9}">
      <dgm:prSet/>
      <dgm:spPr/>
      <dgm:t>
        <a:bodyPr/>
        <a:lstStyle/>
        <a:p>
          <a:endParaRPr lang="fr-FR"/>
        </a:p>
      </dgm:t>
    </dgm:pt>
    <dgm:pt modelId="{62DF242C-E66A-409F-BD76-5EFB2BEF8AF5}">
      <dgm:prSet phldrT="[Texte]"/>
      <dgm:spPr/>
      <dgm:t>
        <a:bodyPr/>
        <a:lstStyle/>
        <a:p>
          <a:r>
            <a:rPr lang="fr-FR" dirty="0"/>
            <a:t>Dilatation et érosion pour éliminer le bruit</a:t>
          </a:r>
        </a:p>
      </dgm:t>
    </dgm:pt>
    <dgm:pt modelId="{83C7B337-977F-41D2-9F54-E1A2DD849E27}" type="parTrans" cxnId="{56FCB153-A38B-47A0-9F97-CB705A653CCF}">
      <dgm:prSet/>
      <dgm:spPr/>
      <dgm:t>
        <a:bodyPr/>
        <a:lstStyle/>
        <a:p>
          <a:endParaRPr lang="fr-FR"/>
        </a:p>
      </dgm:t>
    </dgm:pt>
    <dgm:pt modelId="{1EE67F1C-B5C2-4980-98D6-89B49284443C}" type="sibTrans" cxnId="{56FCB153-A38B-47A0-9F97-CB705A653CCF}">
      <dgm:prSet/>
      <dgm:spPr/>
      <dgm:t>
        <a:bodyPr/>
        <a:lstStyle/>
        <a:p>
          <a:endParaRPr lang="fr-FR"/>
        </a:p>
      </dgm:t>
    </dgm:pt>
    <dgm:pt modelId="{45BA81BC-1AA7-482D-896E-70C70F8A49E8}">
      <dgm:prSet phldrT="[Texte]"/>
      <dgm:spPr/>
      <dgm:t>
        <a:bodyPr/>
        <a:lstStyle/>
        <a:p>
          <a:r>
            <a:rPr lang="fr-FR" dirty="0"/>
            <a:t>Ronger l’image au niveau de visage</a:t>
          </a:r>
        </a:p>
      </dgm:t>
    </dgm:pt>
    <dgm:pt modelId="{5920D6BA-174F-4A16-B75A-4BD042AFBAAC}" type="parTrans" cxnId="{9CF50E23-6A2A-43E4-8191-3C53A2B9B784}">
      <dgm:prSet/>
      <dgm:spPr/>
      <dgm:t>
        <a:bodyPr/>
        <a:lstStyle/>
        <a:p>
          <a:endParaRPr lang="fr-FR"/>
        </a:p>
      </dgm:t>
    </dgm:pt>
    <dgm:pt modelId="{F451500C-AEF2-49E6-A1C2-AD78EC504699}" type="sibTrans" cxnId="{9CF50E23-6A2A-43E4-8191-3C53A2B9B784}">
      <dgm:prSet/>
      <dgm:spPr/>
      <dgm:t>
        <a:bodyPr/>
        <a:lstStyle/>
        <a:p>
          <a:endParaRPr lang="fr-FR"/>
        </a:p>
      </dgm:t>
    </dgm:pt>
    <dgm:pt modelId="{103E0079-4DDA-4B82-A7F7-33615F74DE89}">
      <dgm:prSet phldrT="[Texte]"/>
      <dgm:spPr/>
      <dgm:t>
        <a:bodyPr/>
        <a:lstStyle/>
        <a:p>
          <a:r>
            <a:rPr lang="fr-FR" dirty="0"/>
            <a:t>Détecter les lèvres</a:t>
          </a:r>
        </a:p>
      </dgm:t>
    </dgm:pt>
    <dgm:pt modelId="{8159E04A-0A25-4C3C-8078-18DDA103772E}" type="parTrans" cxnId="{3115C775-3BF2-4576-B8F0-9D304E0DF764}">
      <dgm:prSet/>
      <dgm:spPr/>
      <dgm:t>
        <a:bodyPr/>
        <a:lstStyle/>
        <a:p>
          <a:endParaRPr lang="fr-FR"/>
        </a:p>
      </dgm:t>
    </dgm:pt>
    <dgm:pt modelId="{097094D5-83E1-4ACD-A907-C65365763E59}" type="sibTrans" cxnId="{3115C775-3BF2-4576-B8F0-9D304E0DF764}">
      <dgm:prSet/>
      <dgm:spPr/>
      <dgm:t>
        <a:bodyPr/>
        <a:lstStyle/>
        <a:p>
          <a:endParaRPr lang="fr-FR"/>
        </a:p>
      </dgm:t>
    </dgm:pt>
    <dgm:pt modelId="{985A3545-8B07-4CE7-BEA1-F4A42961B29D}">
      <dgm:prSet phldrT="[Texte]"/>
      <dgm:spPr/>
      <dgm:t>
        <a:bodyPr/>
        <a:lstStyle/>
        <a:p>
          <a:r>
            <a:rPr lang="fr-FR" dirty="0"/>
            <a:t>Ronger la zone des lèvres</a:t>
          </a:r>
        </a:p>
      </dgm:t>
    </dgm:pt>
    <dgm:pt modelId="{2DA0DC3A-3384-448E-88C5-FB21F635D421}" type="parTrans" cxnId="{035D2BCD-4402-4F3C-894D-339E11909121}">
      <dgm:prSet/>
      <dgm:spPr/>
      <dgm:t>
        <a:bodyPr/>
        <a:lstStyle/>
        <a:p>
          <a:endParaRPr lang="fr-FR"/>
        </a:p>
      </dgm:t>
    </dgm:pt>
    <dgm:pt modelId="{0CF57438-C0AF-4C75-B9A0-576D2F1742E8}" type="sibTrans" cxnId="{035D2BCD-4402-4F3C-894D-339E11909121}">
      <dgm:prSet/>
      <dgm:spPr/>
      <dgm:t>
        <a:bodyPr/>
        <a:lstStyle/>
        <a:p>
          <a:endParaRPr lang="fr-FR"/>
        </a:p>
      </dgm:t>
    </dgm:pt>
    <dgm:pt modelId="{3BB51AF1-068D-47C0-8936-8C0264609A88}">
      <dgm:prSet phldrT="[Texte]"/>
      <dgm:spPr/>
      <dgm:t>
        <a:bodyPr/>
        <a:lstStyle/>
        <a:p>
          <a:r>
            <a:rPr lang="fr-FR" dirty="0"/>
            <a:t>Comparer le résultat à une base de données</a:t>
          </a:r>
        </a:p>
      </dgm:t>
    </dgm:pt>
    <dgm:pt modelId="{D7A1D878-ECCC-4796-8563-910D111108C4}" type="parTrans" cxnId="{511E8D01-B30D-46BA-88F0-8ADA0B51C3AC}">
      <dgm:prSet/>
      <dgm:spPr/>
      <dgm:t>
        <a:bodyPr/>
        <a:lstStyle/>
        <a:p>
          <a:endParaRPr lang="fr-FR"/>
        </a:p>
      </dgm:t>
    </dgm:pt>
    <dgm:pt modelId="{DB23F9EE-BC4B-4F8D-B8C8-B10E6F082FA4}" type="sibTrans" cxnId="{511E8D01-B30D-46BA-88F0-8ADA0B51C3AC}">
      <dgm:prSet/>
      <dgm:spPr/>
      <dgm:t>
        <a:bodyPr/>
        <a:lstStyle/>
        <a:p>
          <a:endParaRPr lang="fr-FR"/>
        </a:p>
      </dgm:t>
    </dgm:pt>
    <dgm:pt modelId="{1E5E6903-421D-4273-A24D-315D32DC4A98}" type="pres">
      <dgm:prSet presAssocID="{B679F49C-C243-41C7-B76C-916FF2E7CDA8}" presName="Name0" presStyleCnt="0">
        <dgm:presLayoutVars>
          <dgm:dir/>
          <dgm:resizeHandles val="exact"/>
        </dgm:presLayoutVars>
      </dgm:prSet>
      <dgm:spPr/>
    </dgm:pt>
    <dgm:pt modelId="{CA0079B1-6716-4880-BE14-EDF7C8F99D4A}" type="pres">
      <dgm:prSet presAssocID="{D30631A9-4D9A-4826-A1EB-3A524C92BE02}" presName="node" presStyleLbl="node1" presStyleIdx="0" presStyleCnt="6">
        <dgm:presLayoutVars>
          <dgm:bulletEnabled val="1"/>
        </dgm:presLayoutVars>
      </dgm:prSet>
      <dgm:spPr/>
    </dgm:pt>
    <dgm:pt modelId="{33F6088C-2738-47B7-937E-352113233A03}" type="pres">
      <dgm:prSet presAssocID="{5A640271-BA09-40BE-B281-58B0A63C1DBF}" presName="sibTrans" presStyleLbl="sibTrans2D1" presStyleIdx="0" presStyleCnt="5"/>
      <dgm:spPr/>
    </dgm:pt>
    <dgm:pt modelId="{D68FDEDE-F071-4D50-A38E-F34556E088F0}" type="pres">
      <dgm:prSet presAssocID="{5A640271-BA09-40BE-B281-58B0A63C1DBF}" presName="connectorText" presStyleLbl="sibTrans2D1" presStyleIdx="0" presStyleCnt="5"/>
      <dgm:spPr/>
    </dgm:pt>
    <dgm:pt modelId="{CEF007AE-AAA8-4692-82CA-5D4CD14952FF}" type="pres">
      <dgm:prSet presAssocID="{62DF242C-E66A-409F-BD76-5EFB2BEF8AF5}" presName="node" presStyleLbl="node1" presStyleIdx="1" presStyleCnt="6">
        <dgm:presLayoutVars>
          <dgm:bulletEnabled val="1"/>
        </dgm:presLayoutVars>
      </dgm:prSet>
      <dgm:spPr/>
    </dgm:pt>
    <dgm:pt modelId="{DD69CBBA-B9A2-46E8-9E51-2544F3C9C750}" type="pres">
      <dgm:prSet presAssocID="{1EE67F1C-B5C2-4980-98D6-89B49284443C}" presName="sibTrans" presStyleLbl="sibTrans2D1" presStyleIdx="1" presStyleCnt="5"/>
      <dgm:spPr/>
    </dgm:pt>
    <dgm:pt modelId="{EB683910-B1BE-4656-B0E0-1666A989DD43}" type="pres">
      <dgm:prSet presAssocID="{1EE67F1C-B5C2-4980-98D6-89B49284443C}" presName="connectorText" presStyleLbl="sibTrans2D1" presStyleIdx="1" presStyleCnt="5"/>
      <dgm:spPr/>
    </dgm:pt>
    <dgm:pt modelId="{7E09BE6B-34B6-44A7-B407-6FEFF6E8E998}" type="pres">
      <dgm:prSet presAssocID="{45BA81BC-1AA7-482D-896E-70C70F8A49E8}" presName="node" presStyleLbl="node1" presStyleIdx="2" presStyleCnt="6">
        <dgm:presLayoutVars>
          <dgm:bulletEnabled val="1"/>
        </dgm:presLayoutVars>
      </dgm:prSet>
      <dgm:spPr/>
    </dgm:pt>
    <dgm:pt modelId="{A93DD3C9-C54B-408F-8B7C-C2CC2C1292C0}" type="pres">
      <dgm:prSet presAssocID="{F451500C-AEF2-49E6-A1C2-AD78EC504699}" presName="sibTrans" presStyleLbl="sibTrans2D1" presStyleIdx="2" presStyleCnt="5"/>
      <dgm:spPr/>
    </dgm:pt>
    <dgm:pt modelId="{2641DF81-D0E9-41C3-BD01-568BBA8EE758}" type="pres">
      <dgm:prSet presAssocID="{F451500C-AEF2-49E6-A1C2-AD78EC504699}" presName="connectorText" presStyleLbl="sibTrans2D1" presStyleIdx="2" presStyleCnt="5"/>
      <dgm:spPr/>
    </dgm:pt>
    <dgm:pt modelId="{4265CEA8-49AC-4E31-9927-E7CE8D46C909}" type="pres">
      <dgm:prSet presAssocID="{103E0079-4DDA-4B82-A7F7-33615F74DE89}" presName="node" presStyleLbl="node1" presStyleIdx="3" presStyleCnt="6">
        <dgm:presLayoutVars>
          <dgm:bulletEnabled val="1"/>
        </dgm:presLayoutVars>
      </dgm:prSet>
      <dgm:spPr/>
    </dgm:pt>
    <dgm:pt modelId="{F594DC00-331E-4B57-9EF8-E384FAB1E8AA}" type="pres">
      <dgm:prSet presAssocID="{097094D5-83E1-4ACD-A907-C65365763E59}" presName="sibTrans" presStyleLbl="sibTrans2D1" presStyleIdx="3" presStyleCnt="5"/>
      <dgm:spPr/>
    </dgm:pt>
    <dgm:pt modelId="{DD8EAC46-B5B4-46C0-B5EF-3E905BC590C6}" type="pres">
      <dgm:prSet presAssocID="{097094D5-83E1-4ACD-A907-C65365763E59}" presName="connectorText" presStyleLbl="sibTrans2D1" presStyleIdx="3" presStyleCnt="5"/>
      <dgm:spPr/>
    </dgm:pt>
    <dgm:pt modelId="{02ECE208-E929-4A0E-948D-7F29955ADD57}" type="pres">
      <dgm:prSet presAssocID="{985A3545-8B07-4CE7-BEA1-F4A42961B29D}" presName="node" presStyleLbl="node1" presStyleIdx="4" presStyleCnt="6">
        <dgm:presLayoutVars>
          <dgm:bulletEnabled val="1"/>
        </dgm:presLayoutVars>
      </dgm:prSet>
      <dgm:spPr/>
    </dgm:pt>
    <dgm:pt modelId="{2A65BD54-F86F-4128-A609-14EE219B1048}" type="pres">
      <dgm:prSet presAssocID="{0CF57438-C0AF-4C75-B9A0-576D2F1742E8}" presName="sibTrans" presStyleLbl="sibTrans2D1" presStyleIdx="4" presStyleCnt="5"/>
      <dgm:spPr/>
    </dgm:pt>
    <dgm:pt modelId="{00C87724-C81E-4A56-BBC4-B3A2E9D18D5F}" type="pres">
      <dgm:prSet presAssocID="{0CF57438-C0AF-4C75-B9A0-576D2F1742E8}" presName="connectorText" presStyleLbl="sibTrans2D1" presStyleIdx="4" presStyleCnt="5"/>
      <dgm:spPr/>
    </dgm:pt>
    <dgm:pt modelId="{D24AB413-B9F4-4BD4-A25D-9B23A773BE56}" type="pres">
      <dgm:prSet presAssocID="{3BB51AF1-068D-47C0-8936-8C0264609A88}" presName="node" presStyleLbl="node1" presStyleIdx="5" presStyleCnt="6">
        <dgm:presLayoutVars>
          <dgm:bulletEnabled val="1"/>
        </dgm:presLayoutVars>
      </dgm:prSet>
      <dgm:spPr/>
    </dgm:pt>
  </dgm:ptLst>
  <dgm:cxnLst>
    <dgm:cxn modelId="{735C3F00-8782-4374-B73B-2A2C271E57C9}" srcId="{B679F49C-C243-41C7-B76C-916FF2E7CDA8}" destId="{D30631A9-4D9A-4826-A1EB-3A524C92BE02}" srcOrd="0" destOrd="0" parTransId="{F64D0674-2CDF-4B38-A9B0-F75C7142A879}" sibTransId="{5A640271-BA09-40BE-B281-58B0A63C1DBF}"/>
    <dgm:cxn modelId="{511E8D01-B30D-46BA-88F0-8ADA0B51C3AC}" srcId="{B679F49C-C243-41C7-B76C-916FF2E7CDA8}" destId="{3BB51AF1-068D-47C0-8936-8C0264609A88}" srcOrd="5" destOrd="0" parTransId="{D7A1D878-ECCC-4796-8563-910D111108C4}" sibTransId="{DB23F9EE-BC4B-4F8D-B8C8-B10E6F082FA4}"/>
    <dgm:cxn modelId="{9CF50E23-6A2A-43E4-8191-3C53A2B9B784}" srcId="{B679F49C-C243-41C7-B76C-916FF2E7CDA8}" destId="{45BA81BC-1AA7-482D-896E-70C70F8A49E8}" srcOrd="2" destOrd="0" parTransId="{5920D6BA-174F-4A16-B75A-4BD042AFBAAC}" sibTransId="{F451500C-AEF2-49E6-A1C2-AD78EC504699}"/>
    <dgm:cxn modelId="{A9F5AE37-C2DE-4F19-B6E4-5FF786DD1DD1}" type="presOf" srcId="{D30631A9-4D9A-4826-A1EB-3A524C92BE02}" destId="{CA0079B1-6716-4880-BE14-EDF7C8F99D4A}" srcOrd="0" destOrd="0" presId="urn:microsoft.com/office/officeart/2005/8/layout/process1"/>
    <dgm:cxn modelId="{6565D140-9BF4-4538-B522-FE531566A18F}" type="presOf" srcId="{097094D5-83E1-4ACD-A907-C65365763E59}" destId="{F594DC00-331E-4B57-9EF8-E384FAB1E8AA}" srcOrd="0" destOrd="0" presId="urn:microsoft.com/office/officeart/2005/8/layout/process1"/>
    <dgm:cxn modelId="{CA9D165F-0E4C-4F05-9390-6B799FF6F0CB}" type="presOf" srcId="{5A640271-BA09-40BE-B281-58B0A63C1DBF}" destId="{33F6088C-2738-47B7-937E-352113233A03}" srcOrd="0" destOrd="0" presId="urn:microsoft.com/office/officeart/2005/8/layout/process1"/>
    <dgm:cxn modelId="{04443960-88BF-4EBD-9550-B0A9C241F625}" type="presOf" srcId="{5A640271-BA09-40BE-B281-58B0A63C1DBF}" destId="{D68FDEDE-F071-4D50-A38E-F34556E088F0}" srcOrd="1" destOrd="0" presId="urn:microsoft.com/office/officeart/2005/8/layout/process1"/>
    <dgm:cxn modelId="{FD8E0E4A-78FC-4873-AF14-2C0071E91435}" type="presOf" srcId="{1EE67F1C-B5C2-4980-98D6-89B49284443C}" destId="{DD69CBBA-B9A2-46E8-9E51-2544F3C9C750}" srcOrd="0" destOrd="0" presId="urn:microsoft.com/office/officeart/2005/8/layout/process1"/>
    <dgm:cxn modelId="{5459C84C-EBA3-43FD-985D-3B2F3E84D1DA}" type="presOf" srcId="{62DF242C-E66A-409F-BD76-5EFB2BEF8AF5}" destId="{CEF007AE-AAA8-4692-82CA-5D4CD14952FF}" srcOrd="0" destOrd="0" presId="urn:microsoft.com/office/officeart/2005/8/layout/process1"/>
    <dgm:cxn modelId="{4016CC4F-52A5-4380-908C-9AFAF2B77126}" type="presOf" srcId="{F451500C-AEF2-49E6-A1C2-AD78EC504699}" destId="{2641DF81-D0E9-41C3-BD01-568BBA8EE758}" srcOrd="1" destOrd="0" presId="urn:microsoft.com/office/officeart/2005/8/layout/process1"/>
    <dgm:cxn modelId="{56FCB153-A38B-47A0-9F97-CB705A653CCF}" srcId="{B679F49C-C243-41C7-B76C-916FF2E7CDA8}" destId="{62DF242C-E66A-409F-BD76-5EFB2BEF8AF5}" srcOrd="1" destOrd="0" parTransId="{83C7B337-977F-41D2-9F54-E1A2DD849E27}" sibTransId="{1EE67F1C-B5C2-4980-98D6-89B49284443C}"/>
    <dgm:cxn modelId="{3115C775-3BF2-4576-B8F0-9D304E0DF764}" srcId="{B679F49C-C243-41C7-B76C-916FF2E7CDA8}" destId="{103E0079-4DDA-4B82-A7F7-33615F74DE89}" srcOrd="3" destOrd="0" parTransId="{8159E04A-0A25-4C3C-8078-18DDA103772E}" sibTransId="{097094D5-83E1-4ACD-A907-C65365763E59}"/>
    <dgm:cxn modelId="{70150978-BFFE-48C6-9C73-B7FF1A99C7D5}" type="presOf" srcId="{45BA81BC-1AA7-482D-896E-70C70F8A49E8}" destId="{7E09BE6B-34B6-44A7-B407-6FEFF6E8E998}" srcOrd="0" destOrd="0" presId="urn:microsoft.com/office/officeart/2005/8/layout/process1"/>
    <dgm:cxn modelId="{D9DACD96-7996-44B8-A4F6-A92A59120B33}" type="presOf" srcId="{985A3545-8B07-4CE7-BEA1-F4A42961B29D}" destId="{02ECE208-E929-4A0E-948D-7F29955ADD57}" srcOrd="0" destOrd="0" presId="urn:microsoft.com/office/officeart/2005/8/layout/process1"/>
    <dgm:cxn modelId="{04ECAEAA-CDC2-4B81-B44E-D41D6F803A5C}" type="presOf" srcId="{B679F49C-C243-41C7-B76C-916FF2E7CDA8}" destId="{1E5E6903-421D-4273-A24D-315D32DC4A98}" srcOrd="0" destOrd="0" presId="urn:microsoft.com/office/officeart/2005/8/layout/process1"/>
    <dgm:cxn modelId="{6D30F8B3-3D9D-4101-AB43-43E77D51D53B}" type="presOf" srcId="{097094D5-83E1-4ACD-A907-C65365763E59}" destId="{DD8EAC46-B5B4-46C0-B5EF-3E905BC590C6}" srcOrd="1" destOrd="0" presId="urn:microsoft.com/office/officeart/2005/8/layout/process1"/>
    <dgm:cxn modelId="{1F8449BC-003A-420A-9034-BC5ABB2FAD1D}" type="presOf" srcId="{0CF57438-C0AF-4C75-B9A0-576D2F1742E8}" destId="{00C87724-C81E-4A56-BBC4-B3A2E9D18D5F}" srcOrd="1" destOrd="0" presId="urn:microsoft.com/office/officeart/2005/8/layout/process1"/>
    <dgm:cxn modelId="{247FE2BD-42B5-4529-A035-95809FA4F240}" type="presOf" srcId="{F451500C-AEF2-49E6-A1C2-AD78EC504699}" destId="{A93DD3C9-C54B-408F-8B7C-C2CC2C1292C0}" srcOrd="0" destOrd="0" presId="urn:microsoft.com/office/officeart/2005/8/layout/process1"/>
    <dgm:cxn modelId="{88B327CC-82B8-49B1-AF44-4ABEAAAA1E71}" type="presOf" srcId="{0CF57438-C0AF-4C75-B9A0-576D2F1742E8}" destId="{2A65BD54-F86F-4128-A609-14EE219B1048}" srcOrd="0" destOrd="0" presId="urn:microsoft.com/office/officeart/2005/8/layout/process1"/>
    <dgm:cxn modelId="{035D2BCD-4402-4F3C-894D-339E11909121}" srcId="{B679F49C-C243-41C7-B76C-916FF2E7CDA8}" destId="{985A3545-8B07-4CE7-BEA1-F4A42961B29D}" srcOrd="4" destOrd="0" parTransId="{2DA0DC3A-3384-448E-88C5-FB21F635D421}" sibTransId="{0CF57438-C0AF-4C75-B9A0-576D2F1742E8}"/>
    <dgm:cxn modelId="{8737D7D5-8341-44E1-A6E6-990810D998FD}" type="presOf" srcId="{3BB51AF1-068D-47C0-8936-8C0264609A88}" destId="{D24AB413-B9F4-4BD4-A25D-9B23A773BE56}" srcOrd="0" destOrd="0" presId="urn:microsoft.com/office/officeart/2005/8/layout/process1"/>
    <dgm:cxn modelId="{6D4369E2-B66F-4629-A6E7-27A1585C31C7}" type="presOf" srcId="{103E0079-4DDA-4B82-A7F7-33615F74DE89}" destId="{4265CEA8-49AC-4E31-9927-E7CE8D46C909}" srcOrd="0" destOrd="0" presId="urn:microsoft.com/office/officeart/2005/8/layout/process1"/>
    <dgm:cxn modelId="{718158EE-8445-4E18-B07C-4057B87FFAA5}" type="presOf" srcId="{1EE67F1C-B5C2-4980-98D6-89B49284443C}" destId="{EB683910-B1BE-4656-B0E0-1666A989DD43}" srcOrd="1" destOrd="0" presId="urn:microsoft.com/office/officeart/2005/8/layout/process1"/>
    <dgm:cxn modelId="{FF33CA0D-9947-4291-BDBA-CE039FB979FE}" type="presParOf" srcId="{1E5E6903-421D-4273-A24D-315D32DC4A98}" destId="{CA0079B1-6716-4880-BE14-EDF7C8F99D4A}" srcOrd="0" destOrd="0" presId="urn:microsoft.com/office/officeart/2005/8/layout/process1"/>
    <dgm:cxn modelId="{0FE982EF-4C6D-44EB-B70E-698B7A1430BF}" type="presParOf" srcId="{1E5E6903-421D-4273-A24D-315D32DC4A98}" destId="{33F6088C-2738-47B7-937E-352113233A03}" srcOrd="1" destOrd="0" presId="urn:microsoft.com/office/officeart/2005/8/layout/process1"/>
    <dgm:cxn modelId="{C5D67B1E-B575-486E-975F-7956BC8C8C09}" type="presParOf" srcId="{33F6088C-2738-47B7-937E-352113233A03}" destId="{D68FDEDE-F071-4D50-A38E-F34556E088F0}" srcOrd="0" destOrd="0" presId="urn:microsoft.com/office/officeart/2005/8/layout/process1"/>
    <dgm:cxn modelId="{9FED2ED7-7B0F-4FF4-9DF9-FAFE7217AB57}" type="presParOf" srcId="{1E5E6903-421D-4273-A24D-315D32DC4A98}" destId="{CEF007AE-AAA8-4692-82CA-5D4CD14952FF}" srcOrd="2" destOrd="0" presId="urn:microsoft.com/office/officeart/2005/8/layout/process1"/>
    <dgm:cxn modelId="{E9082A55-0110-4D94-A843-5A784735213D}" type="presParOf" srcId="{1E5E6903-421D-4273-A24D-315D32DC4A98}" destId="{DD69CBBA-B9A2-46E8-9E51-2544F3C9C750}" srcOrd="3" destOrd="0" presId="urn:microsoft.com/office/officeart/2005/8/layout/process1"/>
    <dgm:cxn modelId="{8B6E82CC-3D7D-4A77-8FFD-EE4E354C4915}" type="presParOf" srcId="{DD69CBBA-B9A2-46E8-9E51-2544F3C9C750}" destId="{EB683910-B1BE-4656-B0E0-1666A989DD43}" srcOrd="0" destOrd="0" presId="urn:microsoft.com/office/officeart/2005/8/layout/process1"/>
    <dgm:cxn modelId="{FD09FA04-EBE9-4ED7-BE64-E682711FA99C}" type="presParOf" srcId="{1E5E6903-421D-4273-A24D-315D32DC4A98}" destId="{7E09BE6B-34B6-44A7-B407-6FEFF6E8E998}" srcOrd="4" destOrd="0" presId="urn:microsoft.com/office/officeart/2005/8/layout/process1"/>
    <dgm:cxn modelId="{3B130C06-CB6D-488F-92BD-9627D5C44FD2}" type="presParOf" srcId="{1E5E6903-421D-4273-A24D-315D32DC4A98}" destId="{A93DD3C9-C54B-408F-8B7C-C2CC2C1292C0}" srcOrd="5" destOrd="0" presId="urn:microsoft.com/office/officeart/2005/8/layout/process1"/>
    <dgm:cxn modelId="{388A47EB-5E5D-4712-B45D-A108A0F4A5F0}" type="presParOf" srcId="{A93DD3C9-C54B-408F-8B7C-C2CC2C1292C0}" destId="{2641DF81-D0E9-41C3-BD01-568BBA8EE758}" srcOrd="0" destOrd="0" presId="urn:microsoft.com/office/officeart/2005/8/layout/process1"/>
    <dgm:cxn modelId="{92B8E04E-F341-4831-AC1D-20F9968387C5}" type="presParOf" srcId="{1E5E6903-421D-4273-A24D-315D32DC4A98}" destId="{4265CEA8-49AC-4E31-9927-E7CE8D46C909}" srcOrd="6" destOrd="0" presId="urn:microsoft.com/office/officeart/2005/8/layout/process1"/>
    <dgm:cxn modelId="{8D51A74E-AA1D-4D1D-9EC3-D2C9C895F65F}" type="presParOf" srcId="{1E5E6903-421D-4273-A24D-315D32DC4A98}" destId="{F594DC00-331E-4B57-9EF8-E384FAB1E8AA}" srcOrd="7" destOrd="0" presId="urn:microsoft.com/office/officeart/2005/8/layout/process1"/>
    <dgm:cxn modelId="{D4CEFF4D-58D5-4B56-9C96-4D552E297BE5}" type="presParOf" srcId="{F594DC00-331E-4B57-9EF8-E384FAB1E8AA}" destId="{DD8EAC46-B5B4-46C0-B5EF-3E905BC590C6}" srcOrd="0" destOrd="0" presId="urn:microsoft.com/office/officeart/2005/8/layout/process1"/>
    <dgm:cxn modelId="{E5D96182-C3EA-4E9F-82D0-ACB8F305B8EA}" type="presParOf" srcId="{1E5E6903-421D-4273-A24D-315D32DC4A98}" destId="{02ECE208-E929-4A0E-948D-7F29955ADD57}" srcOrd="8" destOrd="0" presId="urn:microsoft.com/office/officeart/2005/8/layout/process1"/>
    <dgm:cxn modelId="{AA44AE51-0336-438A-A6F4-476E6060FA9F}" type="presParOf" srcId="{1E5E6903-421D-4273-A24D-315D32DC4A98}" destId="{2A65BD54-F86F-4128-A609-14EE219B1048}" srcOrd="9" destOrd="0" presId="urn:microsoft.com/office/officeart/2005/8/layout/process1"/>
    <dgm:cxn modelId="{22A9C986-4C80-41BF-9EB3-1BABB61BB27D}" type="presParOf" srcId="{2A65BD54-F86F-4128-A609-14EE219B1048}" destId="{00C87724-C81E-4A56-BBC4-B3A2E9D18D5F}" srcOrd="0" destOrd="0" presId="urn:microsoft.com/office/officeart/2005/8/layout/process1"/>
    <dgm:cxn modelId="{50FF78E0-942C-46FA-8419-C02AB2DA68BA}" type="presParOf" srcId="{1E5E6903-421D-4273-A24D-315D32DC4A98}" destId="{D24AB413-B9F4-4BD4-A25D-9B23A773BE5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423CC0C-E581-4E07-895F-F154D9FBFA33}" type="presOf" srcId="{22988A95-6831-4ED7-B4EB-576353742938}" destId="{5ACFCB72-B518-4A1C-AD59-55200199D29C}" srcOrd="0" destOrd="0" presId="urn:microsoft.com/office/officeart/2005/8/layout/chevron1"/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9D4C3067-C8F3-4B82-A2B1-DBBC1D6FF049}" type="presOf" srcId="{551E35AB-1914-40B7-8DE8-39F35553522F}" destId="{CC1E9AAE-D93F-482E-B58C-065DFD75C4AA}" srcOrd="0" destOrd="0" presId="urn:microsoft.com/office/officeart/2005/8/layout/chevron1"/>
    <dgm:cxn modelId="{E264246B-20AA-453F-8F5C-A2652011A81F}" type="presOf" srcId="{1570C70E-8E83-49AE-914D-97DEE0318105}" destId="{ED5EAE0F-A7C1-4D88-85CF-CEB586F2BF84}" srcOrd="0" destOrd="0" presId="urn:microsoft.com/office/officeart/2005/8/layout/chevron1"/>
    <dgm:cxn modelId="{D73AA185-4823-42AE-8EDF-AF68FA945879}" type="presOf" srcId="{0022572D-DE26-488E-8224-75AEECA6AFCC}" destId="{9CED66B1-F647-4FC3-B4AA-4400759DA12C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7532E7E4-2EDB-41CA-88DA-B79D90A8903C}" type="presOf" srcId="{19F38C97-2DE8-43AB-B3D4-7294491247F6}" destId="{659A9DC7-871D-406B-95DF-A19ACEC41D53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A69AB5EF-998F-4ADB-A370-6B5B61C718C6}" type="presOf" srcId="{4D0571A9-535A-4FFC-892B-592DEB8AE8B6}" destId="{1D74B2D5-974C-4F75-A98B-D364FEA53B05}" srcOrd="0" destOrd="0" presId="urn:microsoft.com/office/officeart/2005/8/layout/chevron1"/>
    <dgm:cxn modelId="{9BB2A721-B7C3-4BFC-9EF3-CDBD5173D4A3}" type="presParOf" srcId="{9CED66B1-F647-4FC3-B4AA-4400759DA12C}" destId="{ED5EAE0F-A7C1-4D88-85CF-CEB586F2BF84}" srcOrd="0" destOrd="0" presId="urn:microsoft.com/office/officeart/2005/8/layout/chevron1"/>
    <dgm:cxn modelId="{26B52E51-CFBB-4CD3-A92E-C60088E49B33}" type="presParOf" srcId="{9CED66B1-F647-4FC3-B4AA-4400759DA12C}" destId="{307C0213-5301-4616-AC4B-5CC2B9533D7E}" srcOrd="1" destOrd="0" presId="urn:microsoft.com/office/officeart/2005/8/layout/chevron1"/>
    <dgm:cxn modelId="{DFA82B4C-3DFF-4B96-AB1D-960846C3097E}" type="presParOf" srcId="{9CED66B1-F647-4FC3-B4AA-4400759DA12C}" destId="{CC1E9AAE-D93F-482E-B58C-065DFD75C4AA}" srcOrd="2" destOrd="0" presId="urn:microsoft.com/office/officeart/2005/8/layout/chevron1"/>
    <dgm:cxn modelId="{E3EA0511-68E6-4BE1-A468-3561C058A767}" type="presParOf" srcId="{9CED66B1-F647-4FC3-B4AA-4400759DA12C}" destId="{49886A5B-D8E9-44F6-A6ED-5041BF4B9EF4}" srcOrd="3" destOrd="0" presId="urn:microsoft.com/office/officeart/2005/8/layout/chevron1"/>
    <dgm:cxn modelId="{92F33E93-7C52-434C-9BD7-B71CC5AA0B39}" type="presParOf" srcId="{9CED66B1-F647-4FC3-B4AA-4400759DA12C}" destId="{5ACFCB72-B518-4A1C-AD59-55200199D29C}" srcOrd="4" destOrd="0" presId="urn:microsoft.com/office/officeart/2005/8/layout/chevron1"/>
    <dgm:cxn modelId="{71F94DE3-090C-411E-B70B-A9E4BC0564B4}" type="presParOf" srcId="{9CED66B1-F647-4FC3-B4AA-4400759DA12C}" destId="{A9E9433F-7AC2-435D-BB19-43C21707B7F4}" srcOrd="5" destOrd="0" presId="urn:microsoft.com/office/officeart/2005/8/layout/chevron1"/>
    <dgm:cxn modelId="{2967A75E-2BD7-408B-BD14-E5A36A3D773A}" type="presParOf" srcId="{9CED66B1-F647-4FC3-B4AA-4400759DA12C}" destId="{659A9DC7-871D-406B-95DF-A19ACEC41D53}" srcOrd="6" destOrd="0" presId="urn:microsoft.com/office/officeart/2005/8/layout/chevron1"/>
    <dgm:cxn modelId="{FFFC26DF-D3B3-4F8D-BFFF-A19FC877B09C}" type="presParOf" srcId="{9CED66B1-F647-4FC3-B4AA-4400759DA12C}" destId="{4F7CF2CB-D79A-4F98-9E5E-98F314CC91AB}" srcOrd="7" destOrd="0" presId="urn:microsoft.com/office/officeart/2005/8/layout/chevron1"/>
    <dgm:cxn modelId="{7878BE88-48F0-4AC7-A3C6-7955D3DE5976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44E90B69-D4D4-45C5-A974-65299E175DB8}" type="presOf" srcId="{4D0571A9-535A-4FFC-892B-592DEB8AE8B6}" destId="{1D74B2D5-974C-4F75-A98B-D364FEA53B05}" srcOrd="0" destOrd="0" presId="urn:microsoft.com/office/officeart/2005/8/layout/chevron1"/>
    <dgm:cxn modelId="{582F1793-CB1A-437C-8A9A-7033F7B13649}" type="presOf" srcId="{0022572D-DE26-488E-8224-75AEECA6AFCC}" destId="{9CED66B1-F647-4FC3-B4AA-4400759DA12C}" srcOrd="0" destOrd="0" presId="urn:microsoft.com/office/officeart/2005/8/layout/chevron1"/>
    <dgm:cxn modelId="{82939E9F-4631-4799-9815-6D508C090214}" type="presOf" srcId="{22988A95-6831-4ED7-B4EB-576353742938}" destId="{5ACFCB72-B518-4A1C-AD59-55200199D29C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B55E8EDF-EAB6-4588-8634-584C59F24AAD}" type="presOf" srcId="{1570C70E-8E83-49AE-914D-97DEE0318105}" destId="{ED5EAE0F-A7C1-4D88-85CF-CEB586F2BF84}" srcOrd="0" destOrd="0" presId="urn:microsoft.com/office/officeart/2005/8/layout/chevron1"/>
    <dgm:cxn modelId="{94B4E3E1-9F37-47DC-B1DA-FBCD729C9977}" type="presOf" srcId="{19F38C97-2DE8-43AB-B3D4-7294491247F6}" destId="{659A9DC7-871D-406B-95DF-A19ACEC41D53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E103BBEA-BBB5-4551-826D-DAA93F29C15B}" type="presOf" srcId="{551E35AB-1914-40B7-8DE8-39F35553522F}" destId="{CC1E9AAE-D93F-482E-B58C-065DFD75C4AA}" srcOrd="0" destOrd="0" presId="urn:microsoft.com/office/officeart/2005/8/layout/chevron1"/>
    <dgm:cxn modelId="{4D03953B-2F80-4C04-A073-D0264932B3B1}" type="presParOf" srcId="{9CED66B1-F647-4FC3-B4AA-4400759DA12C}" destId="{ED5EAE0F-A7C1-4D88-85CF-CEB586F2BF84}" srcOrd="0" destOrd="0" presId="urn:microsoft.com/office/officeart/2005/8/layout/chevron1"/>
    <dgm:cxn modelId="{F455846B-5AB9-40C4-A284-882A17D9A747}" type="presParOf" srcId="{9CED66B1-F647-4FC3-B4AA-4400759DA12C}" destId="{307C0213-5301-4616-AC4B-5CC2B9533D7E}" srcOrd="1" destOrd="0" presId="urn:microsoft.com/office/officeart/2005/8/layout/chevron1"/>
    <dgm:cxn modelId="{A4689850-9E0C-45C2-85E3-986C60011BF1}" type="presParOf" srcId="{9CED66B1-F647-4FC3-B4AA-4400759DA12C}" destId="{CC1E9AAE-D93F-482E-B58C-065DFD75C4AA}" srcOrd="2" destOrd="0" presId="urn:microsoft.com/office/officeart/2005/8/layout/chevron1"/>
    <dgm:cxn modelId="{FCFD463F-5716-4F94-8802-C0B22A594624}" type="presParOf" srcId="{9CED66B1-F647-4FC3-B4AA-4400759DA12C}" destId="{49886A5B-D8E9-44F6-A6ED-5041BF4B9EF4}" srcOrd="3" destOrd="0" presId="urn:microsoft.com/office/officeart/2005/8/layout/chevron1"/>
    <dgm:cxn modelId="{DB511AA8-E276-4A40-93FD-821696C082E4}" type="presParOf" srcId="{9CED66B1-F647-4FC3-B4AA-4400759DA12C}" destId="{5ACFCB72-B518-4A1C-AD59-55200199D29C}" srcOrd="4" destOrd="0" presId="urn:microsoft.com/office/officeart/2005/8/layout/chevron1"/>
    <dgm:cxn modelId="{ADBAECA8-4947-4DAF-86D5-49EA402613A4}" type="presParOf" srcId="{9CED66B1-F647-4FC3-B4AA-4400759DA12C}" destId="{A9E9433F-7AC2-435D-BB19-43C21707B7F4}" srcOrd="5" destOrd="0" presId="urn:microsoft.com/office/officeart/2005/8/layout/chevron1"/>
    <dgm:cxn modelId="{FDB9A673-290B-48CA-B327-AC72CC052110}" type="presParOf" srcId="{9CED66B1-F647-4FC3-B4AA-4400759DA12C}" destId="{659A9DC7-871D-406B-95DF-A19ACEC41D53}" srcOrd="6" destOrd="0" presId="urn:microsoft.com/office/officeart/2005/8/layout/chevron1"/>
    <dgm:cxn modelId="{22BFE3FD-C405-4D0E-A7E7-0EBACE0C14D8}" type="presParOf" srcId="{9CED66B1-F647-4FC3-B4AA-4400759DA12C}" destId="{4F7CF2CB-D79A-4F98-9E5E-98F314CC91AB}" srcOrd="7" destOrd="0" presId="urn:microsoft.com/office/officeart/2005/8/layout/chevron1"/>
    <dgm:cxn modelId="{0DA09C66-CADA-499A-8F79-B5629205D91E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9A586443-89ED-4591-9875-38598CD4495D}" type="presOf" srcId="{0022572D-DE26-488E-8224-75AEECA6AFCC}" destId="{9CED66B1-F647-4FC3-B4AA-4400759DA12C}" srcOrd="0" destOrd="0" presId="urn:microsoft.com/office/officeart/2005/8/layout/chevron1"/>
    <dgm:cxn modelId="{FD780E48-D5F1-4205-AAC8-493A57A8F3B6}" type="presOf" srcId="{19F38C97-2DE8-43AB-B3D4-7294491247F6}" destId="{659A9DC7-871D-406B-95DF-A19ACEC41D53}" srcOrd="0" destOrd="0" presId="urn:microsoft.com/office/officeart/2005/8/layout/chevron1"/>
    <dgm:cxn modelId="{A2366E4C-40BA-4A5D-8FF8-27BA273AEB49}" type="presOf" srcId="{22988A95-6831-4ED7-B4EB-576353742938}" destId="{5ACFCB72-B518-4A1C-AD59-55200199D29C}" srcOrd="0" destOrd="0" presId="urn:microsoft.com/office/officeart/2005/8/layout/chevron1"/>
    <dgm:cxn modelId="{99699879-06B3-4170-A0C8-FEC6413A5963}" type="presOf" srcId="{1570C70E-8E83-49AE-914D-97DEE0318105}" destId="{ED5EAE0F-A7C1-4D88-85CF-CEB586F2BF84}" srcOrd="0" destOrd="0" presId="urn:microsoft.com/office/officeart/2005/8/layout/chevron1"/>
    <dgm:cxn modelId="{AB438187-7344-419F-9089-368944861540}" type="presOf" srcId="{551E35AB-1914-40B7-8DE8-39F35553522F}" destId="{CC1E9AAE-D93F-482E-B58C-065DFD75C4AA}" srcOrd="0" destOrd="0" presId="urn:microsoft.com/office/officeart/2005/8/layout/chevron1"/>
    <dgm:cxn modelId="{03785FA0-A574-49B7-9D2B-76A838A0B43A}" type="presOf" srcId="{4D0571A9-535A-4FFC-892B-592DEB8AE8B6}" destId="{1D74B2D5-974C-4F75-A98B-D364FEA53B05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4FFD1093-D62A-4212-8CA3-CE0E099DCE5B}" type="presParOf" srcId="{9CED66B1-F647-4FC3-B4AA-4400759DA12C}" destId="{ED5EAE0F-A7C1-4D88-85CF-CEB586F2BF84}" srcOrd="0" destOrd="0" presId="urn:microsoft.com/office/officeart/2005/8/layout/chevron1"/>
    <dgm:cxn modelId="{8FC68481-1839-4342-B4D9-D92C4B3CC51F}" type="presParOf" srcId="{9CED66B1-F647-4FC3-B4AA-4400759DA12C}" destId="{307C0213-5301-4616-AC4B-5CC2B9533D7E}" srcOrd="1" destOrd="0" presId="urn:microsoft.com/office/officeart/2005/8/layout/chevron1"/>
    <dgm:cxn modelId="{F8B24E68-F762-41A9-A9C5-40CCF02516E6}" type="presParOf" srcId="{9CED66B1-F647-4FC3-B4AA-4400759DA12C}" destId="{CC1E9AAE-D93F-482E-B58C-065DFD75C4AA}" srcOrd="2" destOrd="0" presId="urn:microsoft.com/office/officeart/2005/8/layout/chevron1"/>
    <dgm:cxn modelId="{41F97416-B288-4D42-997A-E4B6F603F2F6}" type="presParOf" srcId="{9CED66B1-F647-4FC3-B4AA-4400759DA12C}" destId="{49886A5B-D8E9-44F6-A6ED-5041BF4B9EF4}" srcOrd="3" destOrd="0" presId="urn:microsoft.com/office/officeart/2005/8/layout/chevron1"/>
    <dgm:cxn modelId="{AA7487BF-0D22-4FDC-8E1A-C1FDEB40593C}" type="presParOf" srcId="{9CED66B1-F647-4FC3-B4AA-4400759DA12C}" destId="{5ACFCB72-B518-4A1C-AD59-55200199D29C}" srcOrd="4" destOrd="0" presId="urn:microsoft.com/office/officeart/2005/8/layout/chevron1"/>
    <dgm:cxn modelId="{563B43C7-D70A-4083-9CAB-6643B96586FA}" type="presParOf" srcId="{9CED66B1-F647-4FC3-B4AA-4400759DA12C}" destId="{A9E9433F-7AC2-435D-BB19-43C21707B7F4}" srcOrd="5" destOrd="0" presId="urn:microsoft.com/office/officeart/2005/8/layout/chevron1"/>
    <dgm:cxn modelId="{EFFB2E0A-F9C4-4518-ADA0-D26F09B4AFD8}" type="presParOf" srcId="{9CED66B1-F647-4FC3-B4AA-4400759DA12C}" destId="{659A9DC7-871D-406B-95DF-A19ACEC41D53}" srcOrd="6" destOrd="0" presId="urn:microsoft.com/office/officeart/2005/8/layout/chevron1"/>
    <dgm:cxn modelId="{010A5895-42C7-4AB9-A811-7699B4DFC0A2}" type="presParOf" srcId="{9CED66B1-F647-4FC3-B4AA-4400759DA12C}" destId="{4F7CF2CB-D79A-4F98-9E5E-98F314CC91AB}" srcOrd="7" destOrd="0" presId="urn:microsoft.com/office/officeart/2005/8/layout/chevron1"/>
    <dgm:cxn modelId="{2AAAB67E-82CC-41A7-9DF8-711FFE38DCCB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B328553A-4CD3-4199-9824-817C12367616}" type="presOf" srcId="{4D0571A9-535A-4FFC-892B-592DEB8AE8B6}" destId="{1D74B2D5-974C-4F75-A98B-D364FEA53B05}" srcOrd="0" destOrd="0" presId="urn:microsoft.com/office/officeart/2005/8/layout/chevron1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ADEF6C52-9671-4569-BF29-39AA94EFA8F9}" type="presOf" srcId="{551E35AB-1914-40B7-8DE8-39F35553522F}" destId="{CC1E9AAE-D93F-482E-B58C-065DFD75C4AA}" srcOrd="0" destOrd="0" presId="urn:microsoft.com/office/officeart/2005/8/layout/chevron1"/>
    <dgm:cxn modelId="{09458D8A-62F0-4E20-971E-9D754F697852}" type="presOf" srcId="{22988A95-6831-4ED7-B4EB-576353742938}" destId="{5ACFCB72-B518-4A1C-AD59-55200199D29C}" srcOrd="0" destOrd="0" presId="urn:microsoft.com/office/officeart/2005/8/layout/chevron1"/>
    <dgm:cxn modelId="{5B0E4FAF-0427-48C6-8DFE-94D15DF756C5}" type="presOf" srcId="{0022572D-DE26-488E-8224-75AEECA6AFCC}" destId="{9CED66B1-F647-4FC3-B4AA-4400759DA12C}" srcOrd="0" destOrd="0" presId="urn:microsoft.com/office/officeart/2005/8/layout/chevron1"/>
    <dgm:cxn modelId="{CECA82B3-EF08-4CCB-BBEB-0D163B45CAD8}" type="presOf" srcId="{1570C70E-8E83-49AE-914D-97DEE0318105}" destId="{ED5EAE0F-A7C1-4D88-85CF-CEB586F2BF84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E4227CEE-91C5-4C95-A565-504F93F9CF51}" type="presOf" srcId="{19F38C97-2DE8-43AB-B3D4-7294491247F6}" destId="{659A9DC7-871D-406B-95DF-A19ACEC41D53}" srcOrd="0" destOrd="0" presId="urn:microsoft.com/office/officeart/2005/8/layout/chevron1"/>
    <dgm:cxn modelId="{BF76EA7F-0FCA-4BB9-ADD0-8675C8B4AE3E}" type="presParOf" srcId="{9CED66B1-F647-4FC3-B4AA-4400759DA12C}" destId="{ED5EAE0F-A7C1-4D88-85CF-CEB586F2BF84}" srcOrd="0" destOrd="0" presId="urn:microsoft.com/office/officeart/2005/8/layout/chevron1"/>
    <dgm:cxn modelId="{67D6FB56-C559-478E-AA0C-B9EC60CEB3BD}" type="presParOf" srcId="{9CED66B1-F647-4FC3-B4AA-4400759DA12C}" destId="{307C0213-5301-4616-AC4B-5CC2B9533D7E}" srcOrd="1" destOrd="0" presId="urn:microsoft.com/office/officeart/2005/8/layout/chevron1"/>
    <dgm:cxn modelId="{4A7BCD3E-48CE-4069-A7C1-9EA6FA35603F}" type="presParOf" srcId="{9CED66B1-F647-4FC3-B4AA-4400759DA12C}" destId="{CC1E9AAE-D93F-482E-B58C-065DFD75C4AA}" srcOrd="2" destOrd="0" presId="urn:microsoft.com/office/officeart/2005/8/layout/chevron1"/>
    <dgm:cxn modelId="{06264F03-913E-47A8-B040-E313EEC78A7F}" type="presParOf" srcId="{9CED66B1-F647-4FC3-B4AA-4400759DA12C}" destId="{49886A5B-D8E9-44F6-A6ED-5041BF4B9EF4}" srcOrd="3" destOrd="0" presId="urn:microsoft.com/office/officeart/2005/8/layout/chevron1"/>
    <dgm:cxn modelId="{59838071-DC85-4174-AF8C-9F36BFC0B34B}" type="presParOf" srcId="{9CED66B1-F647-4FC3-B4AA-4400759DA12C}" destId="{5ACFCB72-B518-4A1C-AD59-55200199D29C}" srcOrd="4" destOrd="0" presId="urn:microsoft.com/office/officeart/2005/8/layout/chevron1"/>
    <dgm:cxn modelId="{0A9FF8B4-7D2D-484E-B8C4-B130C74B7A75}" type="presParOf" srcId="{9CED66B1-F647-4FC3-B4AA-4400759DA12C}" destId="{A9E9433F-7AC2-435D-BB19-43C21707B7F4}" srcOrd="5" destOrd="0" presId="urn:microsoft.com/office/officeart/2005/8/layout/chevron1"/>
    <dgm:cxn modelId="{A4D93276-120B-4AF2-B98E-8D513CC48268}" type="presParOf" srcId="{9CED66B1-F647-4FC3-B4AA-4400759DA12C}" destId="{659A9DC7-871D-406B-95DF-A19ACEC41D53}" srcOrd="6" destOrd="0" presId="urn:microsoft.com/office/officeart/2005/8/layout/chevron1"/>
    <dgm:cxn modelId="{18D67681-F730-44F6-ABCD-0CAAC72BC09D}" type="presParOf" srcId="{9CED66B1-F647-4FC3-B4AA-4400759DA12C}" destId="{4F7CF2CB-D79A-4F98-9E5E-98F314CC91AB}" srcOrd="7" destOrd="0" presId="urn:microsoft.com/office/officeart/2005/8/layout/chevron1"/>
    <dgm:cxn modelId="{2F17AFE2-8979-4FAB-9084-4A28400B527A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B5C03738-18EA-43CA-BD63-F33B0B04B3AA}" type="presOf" srcId="{22988A95-6831-4ED7-B4EB-576353742938}" destId="{5ACFCB72-B518-4A1C-AD59-55200199D29C}" srcOrd="0" destOrd="0" presId="urn:microsoft.com/office/officeart/2005/8/layout/chevron1"/>
    <dgm:cxn modelId="{6397DA5F-64C8-4E85-9190-77DAA3E8BD85}" type="presOf" srcId="{551E35AB-1914-40B7-8DE8-39F35553522F}" destId="{CC1E9AAE-D93F-482E-B58C-065DFD75C4AA}" srcOrd="0" destOrd="0" presId="urn:microsoft.com/office/officeart/2005/8/layout/chevron1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0371D950-F18F-4B7E-A8AF-23C769F229E0}" type="presOf" srcId="{4D0571A9-535A-4FFC-892B-592DEB8AE8B6}" destId="{1D74B2D5-974C-4F75-A98B-D364FEA53B05}" srcOrd="0" destOrd="0" presId="urn:microsoft.com/office/officeart/2005/8/layout/chevron1"/>
    <dgm:cxn modelId="{589F7490-6A48-49E1-824D-26F333AD1588}" type="presOf" srcId="{19F38C97-2DE8-43AB-B3D4-7294491247F6}" destId="{659A9DC7-871D-406B-95DF-A19ACEC41D53}" srcOrd="0" destOrd="0" presId="urn:microsoft.com/office/officeart/2005/8/layout/chevron1"/>
    <dgm:cxn modelId="{8FD61298-97D8-4CE3-BD1B-99A728E37BA5}" type="presOf" srcId="{1570C70E-8E83-49AE-914D-97DEE0318105}" destId="{ED5EAE0F-A7C1-4D88-85CF-CEB586F2BF84}" srcOrd="0" destOrd="0" presId="urn:microsoft.com/office/officeart/2005/8/layout/chevron1"/>
    <dgm:cxn modelId="{63BB41C6-A4C9-4D54-9EEB-064B5471731F}" type="presOf" srcId="{0022572D-DE26-488E-8224-75AEECA6AFCC}" destId="{9CED66B1-F647-4FC3-B4AA-4400759DA12C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54E20146-CE33-4B75-A47B-4C900A31D591}" type="presParOf" srcId="{9CED66B1-F647-4FC3-B4AA-4400759DA12C}" destId="{ED5EAE0F-A7C1-4D88-85CF-CEB586F2BF84}" srcOrd="0" destOrd="0" presId="urn:microsoft.com/office/officeart/2005/8/layout/chevron1"/>
    <dgm:cxn modelId="{E60EFF0F-F620-4334-8B78-6982F924373D}" type="presParOf" srcId="{9CED66B1-F647-4FC3-B4AA-4400759DA12C}" destId="{307C0213-5301-4616-AC4B-5CC2B9533D7E}" srcOrd="1" destOrd="0" presId="urn:microsoft.com/office/officeart/2005/8/layout/chevron1"/>
    <dgm:cxn modelId="{D75962D2-624D-4D59-949F-10317EA49B19}" type="presParOf" srcId="{9CED66B1-F647-4FC3-B4AA-4400759DA12C}" destId="{CC1E9AAE-D93F-482E-B58C-065DFD75C4AA}" srcOrd="2" destOrd="0" presId="urn:microsoft.com/office/officeart/2005/8/layout/chevron1"/>
    <dgm:cxn modelId="{8DC00665-F20A-4282-9978-0E40E66FA5F8}" type="presParOf" srcId="{9CED66B1-F647-4FC3-B4AA-4400759DA12C}" destId="{49886A5B-D8E9-44F6-A6ED-5041BF4B9EF4}" srcOrd="3" destOrd="0" presId="urn:microsoft.com/office/officeart/2005/8/layout/chevron1"/>
    <dgm:cxn modelId="{DC83B7C4-44D5-4C8D-B697-F3B1B68944C2}" type="presParOf" srcId="{9CED66B1-F647-4FC3-B4AA-4400759DA12C}" destId="{5ACFCB72-B518-4A1C-AD59-55200199D29C}" srcOrd="4" destOrd="0" presId="urn:microsoft.com/office/officeart/2005/8/layout/chevron1"/>
    <dgm:cxn modelId="{3F3C0387-4C75-4E04-B2F5-34E036CC21EE}" type="presParOf" srcId="{9CED66B1-F647-4FC3-B4AA-4400759DA12C}" destId="{A9E9433F-7AC2-435D-BB19-43C21707B7F4}" srcOrd="5" destOrd="0" presId="urn:microsoft.com/office/officeart/2005/8/layout/chevron1"/>
    <dgm:cxn modelId="{13A2F3EF-26D8-44F1-B408-760945483CD9}" type="presParOf" srcId="{9CED66B1-F647-4FC3-B4AA-4400759DA12C}" destId="{659A9DC7-871D-406B-95DF-A19ACEC41D53}" srcOrd="6" destOrd="0" presId="urn:microsoft.com/office/officeart/2005/8/layout/chevron1"/>
    <dgm:cxn modelId="{E2C152EB-5F0A-4A9C-85C8-E74B14BF764F}" type="presParOf" srcId="{9CED66B1-F647-4FC3-B4AA-4400759DA12C}" destId="{4F7CF2CB-D79A-4F98-9E5E-98F314CC91AB}" srcOrd="7" destOrd="0" presId="urn:microsoft.com/office/officeart/2005/8/layout/chevron1"/>
    <dgm:cxn modelId="{CDCB9DE3-7FD4-4260-97A3-B962955EA9AA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02CCAE6F-2E59-4F92-8F55-5D6DB2D720CC}" type="presOf" srcId="{0022572D-DE26-488E-8224-75AEECA6AFCC}" destId="{9CED66B1-F647-4FC3-B4AA-4400759DA12C}" srcOrd="0" destOrd="0" presId="urn:microsoft.com/office/officeart/2005/8/layout/chevron1"/>
    <dgm:cxn modelId="{90F70FA8-1F58-450F-9CDE-6A23C6DEEC69}" type="presOf" srcId="{551E35AB-1914-40B7-8DE8-39F35553522F}" destId="{CC1E9AAE-D93F-482E-B58C-065DFD75C4AA}" srcOrd="0" destOrd="0" presId="urn:microsoft.com/office/officeart/2005/8/layout/chevron1"/>
    <dgm:cxn modelId="{7835CDB9-1645-4AFB-A54B-22258E273D1E}" type="presOf" srcId="{4D0571A9-535A-4FFC-892B-592DEB8AE8B6}" destId="{1D74B2D5-974C-4F75-A98B-D364FEA53B05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79D31CD4-6B0C-45AB-80E7-BDDF257F07AB}" type="presOf" srcId="{22988A95-6831-4ED7-B4EB-576353742938}" destId="{5ACFCB72-B518-4A1C-AD59-55200199D29C}" srcOrd="0" destOrd="0" presId="urn:microsoft.com/office/officeart/2005/8/layout/chevron1"/>
    <dgm:cxn modelId="{3B9E1CE3-861B-42CB-B69C-06CD508968AB}" type="presOf" srcId="{19F38C97-2DE8-43AB-B3D4-7294491247F6}" destId="{659A9DC7-871D-406B-95DF-A19ACEC41D53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944410FC-6E80-44D7-AD19-ED875E619CE0}" type="presOf" srcId="{1570C70E-8E83-49AE-914D-97DEE0318105}" destId="{ED5EAE0F-A7C1-4D88-85CF-CEB586F2BF84}" srcOrd="0" destOrd="0" presId="urn:microsoft.com/office/officeart/2005/8/layout/chevron1"/>
    <dgm:cxn modelId="{2EF00033-3D1E-4FBB-84F0-12D1A7C5FBBD}" type="presParOf" srcId="{9CED66B1-F647-4FC3-B4AA-4400759DA12C}" destId="{ED5EAE0F-A7C1-4D88-85CF-CEB586F2BF84}" srcOrd="0" destOrd="0" presId="urn:microsoft.com/office/officeart/2005/8/layout/chevron1"/>
    <dgm:cxn modelId="{8B6E1D83-65ED-4CF0-B01A-662B53A67A61}" type="presParOf" srcId="{9CED66B1-F647-4FC3-B4AA-4400759DA12C}" destId="{307C0213-5301-4616-AC4B-5CC2B9533D7E}" srcOrd="1" destOrd="0" presId="urn:microsoft.com/office/officeart/2005/8/layout/chevron1"/>
    <dgm:cxn modelId="{F3083238-9757-4DBE-A9CA-63098A9DC3B7}" type="presParOf" srcId="{9CED66B1-F647-4FC3-B4AA-4400759DA12C}" destId="{CC1E9AAE-D93F-482E-B58C-065DFD75C4AA}" srcOrd="2" destOrd="0" presId="urn:microsoft.com/office/officeart/2005/8/layout/chevron1"/>
    <dgm:cxn modelId="{875F71D1-DD4F-4C10-97AD-E728CA8FD5FB}" type="presParOf" srcId="{9CED66B1-F647-4FC3-B4AA-4400759DA12C}" destId="{49886A5B-D8E9-44F6-A6ED-5041BF4B9EF4}" srcOrd="3" destOrd="0" presId="urn:microsoft.com/office/officeart/2005/8/layout/chevron1"/>
    <dgm:cxn modelId="{A5E40521-4022-483D-BE33-C72730E4B181}" type="presParOf" srcId="{9CED66B1-F647-4FC3-B4AA-4400759DA12C}" destId="{5ACFCB72-B518-4A1C-AD59-55200199D29C}" srcOrd="4" destOrd="0" presId="urn:microsoft.com/office/officeart/2005/8/layout/chevron1"/>
    <dgm:cxn modelId="{F71F04C7-5B97-48FB-9222-74EB44EAF25A}" type="presParOf" srcId="{9CED66B1-F647-4FC3-B4AA-4400759DA12C}" destId="{A9E9433F-7AC2-435D-BB19-43C21707B7F4}" srcOrd="5" destOrd="0" presId="urn:microsoft.com/office/officeart/2005/8/layout/chevron1"/>
    <dgm:cxn modelId="{B2463FBF-6021-428E-91AC-77A2E9049EAE}" type="presParOf" srcId="{9CED66B1-F647-4FC3-B4AA-4400759DA12C}" destId="{659A9DC7-871D-406B-95DF-A19ACEC41D53}" srcOrd="6" destOrd="0" presId="urn:microsoft.com/office/officeart/2005/8/layout/chevron1"/>
    <dgm:cxn modelId="{40053D4F-294C-4DBD-B8E3-1FABFE1AFB09}" type="presParOf" srcId="{9CED66B1-F647-4FC3-B4AA-4400759DA12C}" destId="{4F7CF2CB-D79A-4F98-9E5E-98F314CC91AB}" srcOrd="7" destOrd="0" presId="urn:microsoft.com/office/officeart/2005/8/layout/chevron1"/>
    <dgm:cxn modelId="{01849074-206B-4F6D-BA9C-E9A142DE1496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0651A19-5F9C-445E-93BA-BD586BD7DECD}" type="presOf" srcId="{0022572D-DE26-488E-8224-75AEECA6AFCC}" destId="{9CED66B1-F647-4FC3-B4AA-4400759DA12C}" srcOrd="0" destOrd="0" presId="urn:microsoft.com/office/officeart/2005/8/layout/chevron1"/>
    <dgm:cxn modelId="{FA520E1B-FE0F-4B41-87CF-CB6D68C1EE81}" type="presOf" srcId="{551E35AB-1914-40B7-8DE8-39F35553522F}" destId="{CC1E9AAE-D93F-482E-B58C-065DFD75C4AA}" srcOrd="0" destOrd="0" presId="urn:microsoft.com/office/officeart/2005/8/layout/chevron1"/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4462923D-C60B-45D1-A110-41D88B1B8242}" type="presOf" srcId="{22988A95-6831-4ED7-B4EB-576353742938}" destId="{5ACFCB72-B518-4A1C-AD59-55200199D29C}" srcOrd="0" destOrd="0" presId="urn:microsoft.com/office/officeart/2005/8/layout/chevron1"/>
    <dgm:cxn modelId="{43781E60-1353-45B1-8226-6DC6BB03E905}" type="presOf" srcId="{1570C70E-8E83-49AE-914D-97DEE0318105}" destId="{ED5EAE0F-A7C1-4D88-85CF-CEB586F2BF84}" srcOrd="0" destOrd="0" presId="urn:microsoft.com/office/officeart/2005/8/layout/chevron1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F8421C45-EF47-40D8-9DF5-F21276C98F48}" type="presOf" srcId="{19F38C97-2DE8-43AB-B3D4-7294491247F6}" destId="{659A9DC7-871D-406B-95DF-A19ACEC41D53}" srcOrd="0" destOrd="0" presId="urn:microsoft.com/office/officeart/2005/8/layout/chevron1"/>
    <dgm:cxn modelId="{27DBBD54-A00D-4E1D-8D0C-F60A196D1C99}" type="presOf" srcId="{4D0571A9-535A-4FFC-892B-592DEB8AE8B6}" destId="{1D74B2D5-974C-4F75-A98B-D364FEA53B05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DAA42EA0-FD46-4FA3-8943-73CB4DFE6F4D}" type="presParOf" srcId="{9CED66B1-F647-4FC3-B4AA-4400759DA12C}" destId="{ED5EAE0F-A7C1-4D88-85CF-CEB586F2BF84}" srcOrd="0" destOrd="0" presId="urn:microsoft.com/office/officeart/2005/8/layout/chevron1"/>
    <dgm:cxn modelId="{07C21600-EAF0-4B94-B490-C1564D97B11D}" type="presParOf" srcId="{9CED66B1-F647-4FC3-B4AA-4400759DA12C}" destId="{307C0213-5301-4616-AC4B-5CC2B9533D7E}" srcOrd="1" destOrd="0" presId="urn:microsoft.com/office/officeart/2005/8/layout/chevron1"/>
    <dgm:cxn modelId="{09226A38-7BC5-4A9B-B256-9C01DAA3E022}" type="presParOf" srcId="{9CED66B1-F647-4FC3-B4AA-4400759DA12C}" destId="{CC1E9AAE-D93F-482E-B58C-065DFD75C4AA}" srcOrd="2" destOrd="0" presId="urn:microsoft.com/office/officeart/2005/8/layout/chevron1"/>
    <dgm:cxn modelId="{3817FA65-018A-40DE-9B10-CAEB6976EF6C}" type="presParOf" srcId="{9CED66B1-F647-4FC3-B4AA-4400759DA12C}" destId="{49886A5B-D8E9-44F6-A6ED-5041BF4B9EF4}" srcOrd="3" destOrd="0" presId="urn:microsoft.com/office/officeart/2005/8/layout/chevron1"/>
    <dgm:cxn modelId="{D58F6012-A931-46C6-8A6F-6A06F48A54B9}" type="presParOf" srcId="{9CED66B1-F647-4FC3-B4AA-4400759DA12C}" destId="{5ACFCB72-B518-4A1C-AD59-55200199D29C}" srcOrd="4" destOrd="0" presId="urn:microsoft.com/office/officeart/2005/8/layout/chevron1"/>
    <dgm:cxn modelId="{897DCA18-A5B2-4FEE-B28B-7067E471336A}" type="presParOf" srcId="{9CED66B1-F647-4FC3-B4AA-4400759DA12C}" destId="{A9E9433F-7AC2-435D-BB19-43C21707B7F4}" srcOrd="5" destOrd="0" presId="urn:microsoft.com/office/officeart/2005/8/layout/chevron1"/>
    <dgm:cxn modelId="{2C86807F-78C9-4314-BD9B-EE5EA44CC2CC}" type="presParOf" srcId="{9CED66B1-F647-4FC3-B4AA-4400759DA12C}" destId="{659A9DC7-871D-406B-95DF-A19ACEC41D53}" srcOrd="6" destOrd="0" presId="urn:microsoft.com/office/officeart/2005/8/layout/chevron1"/>
    <dgm:cxn modelId="{B1DBF907-279A-4F16-B4D4-DF03B3062540}" type="presParOf" srcId="{9CED66B1-F647-4FC3-B4AA-4400759DA12C}" destId="{4F7CF2CB-D79A-4F98-9E5E-98F314CC91AB}" srcOrd="7" destOrd="0" presId="urn:microsoft.com/office/officeart/2005/8/layout/chevron1"/>
    <dgm:cxn modelId="{C9AE00B7-C981-4F8F-A7C8-B2F42BD7530C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0651A19-5F9C-445E-93BA-BD586BD7DECD}" type="presOf" srcId="{0022572D-DE26-488E-8224-75AEECA6AFCC}" destId="{9CED66B1-F647-4FC3-B4AA-4400759DA12C}" srcOrd="0" destOrd="0" presId="urn:microsoft.com/office/officeart/2005/8/layout/chevron1"/>
    <dgm:cxn modelId="{FA520E1B-FE0F-4B41-87CF-CB6D68C1EE81}" type="presOf" srcId="{551E35AB-1914-40B7-8DE8-39F35553522F}" destId="{CC1E9AAE-D93F-482E-B58C-065DFD75C4AA}" srcOrd="0" destOrd="0" presId="urn:microsoft.com/office/officeart/2005/8/layout/chevron1"/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4462923D-C60B-45D1-A110-41D88B1B8242}" type="presOf" srcId="{22988A95-6831-4ED7-B4EB-576353742938}" destId="{5ACFCB72-B518-4A1C-AD59-55200199D29C}" srcOrd="0" destOrd="0" presId="urn:microsoft.com/office/officeart/2005/8/layout/chevron1"/>
    <dgm:cxn modelId="{43781E60-1353-45B1-8226-6DC6BB03E905}" type="presOf" srcId="{1570C70E-8E83-49AE-914D-97DEE0318105}" destId="{ED5EAE0F-A7C1-4D88-85CF-CEB586F2BF84}" srcOrd="0" destOrd="0" presId="urn:microsoft.com/office/officeart/2005/8/layout/chevron1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F8421C45-EF47-40D8-9DF5-F21276C98F48}" type="presOf" srcId="{19F38C97-2DE8-43AB-B3D4-7294491247F6}" destId="{659A9DC7-871D-406B-95DF-A19ACEC41D53}" srcOrd="0" destOrd="0" presId="urn:microsoft.com/office/officeart/2005/8/layout/chevron1"/>
    <dgm:cxn modelId="{27DBBD54-A00D-4E1D-8D0C-F60A196D1C99}" type="presOf" srcId="{4D0571A9-535A-4FFC-892B-592DEB8AE8B6}" destId="{1D74B2D5-974C-4F75-A98B-D364FEA53B05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DAA42EA0-FD46-4FA3-8943-73CB4DFE6F4D}" type="presParOf" srcId="{9CED66B1-F647-4FC3-B4AA-4400759DA12C}" destId="{ED5EAE0F-A7C1-4D88-85CF-CEB586F2BF84}" srcOrd="0" destOrd="0" presId="urn:microsoft.com/office/officeart/2005/8/layout/chevron1"/>
    <dgm:cxn modelId="{07C21600-EAF0-4B94-B490-C1564D97B11D}" type="presParOf" srcId="{9CED66B1-F647-4FC3-B4AA-4400759DA12C}" destId="{307C0213-5301-4616-AC4B-5CC2B9533D7E}" srcOrd="1" destOrd="0" presId="urn:microsoft.com/office/officeart/2005/8/layout/chevron1"/>
    <dgm:cxn modelId="{09226A38-7BC5-4A9B-B256-9C01DAA3E022}" type="presParOf" srcId="{9CED66B1-F647-4FC3-B4AA-4400759DA12C}" destId="{CC1E9AAE-D93F-482E-B58C-065DFD75C4AA}" srcOrd="2" destOrd="0" presId="urn:microsoft.com/office/officeart/2005/8/layout/chevron1"/>
    <dgm:cxn modelId="{3817FA65-018A-40DE-9B10-CAEB6976EF6C}" type="presParOf" srcId="{9CED66B1-F647-4FC3-B4AA-4400759DA12C}" destId="{49886A5B-D8E9-44F6-A6ED-5041BF4B9EF4}" srcOrd="3" destOrd="0" presId="urn:microsoft.com/office/officeart/2005/8/layout/chevron1"/>
    <dgm:cxn modelId="{D58F6012-A931-46C6-8A6F-6A06F48A54B9}" type="presParOf" srcId="{9CED66B1-F647-4FC3-B4AA-4400759DA12C}" destId="{5ACFCB72-B518-4A1C-AD59-55200199D29C}" srcOrd="4" destOrd="0" presId="urn:microsoft.com/office/officeart/2005/8/layout/chevron1"/>
    <dgm:cxn modelId="{897DCA18-A5B2-4FEE-B28B-7067E471336A}" type="presParOf" srcId="{9CED66B1-F647-4FC3-B4AA-4400759DA12C}" destId="{A9E9433F-7AC2-435D-BB19-43C21707B7F4}" srcOrd="5" destOrd="0" presId="urn:microsoft.com/office/officeart/2005/8/layout/chevron1"/>
    <dgm:cxn modelId="{2C86807F-78C9-4314-BD9B-EE5EA44CC2CC}" type="presParOf" srcId="{9CED66B1-F647-4FC3-B4AA-4400759DA12C}" destId="{659A9DC7-871D-406B-95DF-A19ACEC41D53}" srcOrd="6" destOrd="0" presId="urn:microsoft.com/office/officeart/2005/8/layout/chevron1"/>
    <dgm:cxn modelId="{B1DBF907-279A-4F16-B4D4-DF03B3062540}" type="presParOf" srcId="{9CED66B1-F647-4FC3-B4AA-4400759DA12C}" destId="{4F7CF2CB-D79A-4F98-9E5E-98F314CC91AB}" srcOrd="7" destOrd="0" presId="urn:microsoft.com/office/officeart/2005/8/layout/chevron1"/>
    <dgm:cxn modelId="{C9AE00B7-C981-4F8F-A7C8-B2F42BD7530C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68F9915-8004-4708-A7DC-0ACC2784E884}" type="presOf" srcId="{4D0571A9-535A-4FFC-892B-592DEB8AE8B6}" destId="{1D74B2D5-974C-4F75-A98B-D364FEA53B05}" srcOrd="0" destOrd="0" presId="urn:microsoft.com/office/officeart/2005/8/layout/chevron1"/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490B4052-A537-409A-9D24-FB9D163104BF}" type="presOf" srcId="{551E35AB-1914-40B7-8DE8-39F35553522F}" destId="{CC1E9AAE-D93F-482E-B58C-065DFD75C4AA}" srcOrd="0" destOrd="0" presId="urn:microsoft.com/office/officeart/2005/8/layout/chevron1"/>
    <dgm:cxn modelId="{04BDF256-696B-45DB-8CDA-568BA020C661}" type="presOf" srcId="{19F38C97-2DE8-43AB-B3D4-7294491247F6}" destId="{659A9DC7-871D-406B-95DF-A19ACEC41D53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94CCDBD9-1E4E-47DB-8FC7-B6D6622CAE63}" type="presOf" srcId="{0022572D-DE26-488E-8224-75AEECA6AFCC}" destId="{9CED66B1-F647-4FC3-B4AA-4400759DA12C}" srcOrd="0" destOrd="0" presId="urn:microsoft.com/office/officeart/2005/8/layout/chevron1"/>
    <dgm:cxn modelId="{1E8235DB-4067-4555-B8C0-4A13E0A03F7B}" type="presOf" srcId="{1570C70E-8E83-49AE-914D-97DEE0318105}" destId="{ED5EAE0F-A7C1-4D88-85CF-CEB586F2BF84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FF3262EE-1EC4-4051-9DB9-62E38B976495}" type="presOf" srcId="{22988A95-6831-4ED7-B4EB-576353742938}" destId="{5ACFCB72-B518-4A1C-AD59-55200199D29C}" srcOrd="0" destOrd="0" presId="urn:microsoft.com/office/officeart/2005/8/layout/chevron1"/>
    <dgm:cxn modelId="{EE30CEA8-F49F-44CD-94CC-948BFB39C26B}" type="presParOf" srcId="{9CED66B1-F647-4FC3-B4AA-4400759DA12C}" destId="{ED5EAE0F-A7C1-4D88-85CF-CEB586F2BF84}" srcOrd="0" destOrd="0" presId="urn:microsoft.com/office/officeart/2005/8/layout/chevron1"/>
    <dgm:cxn modelId="{DB25C129-8EF8-4DB9-9918-04BA521D7490}" type="presParOf" srcId="{9CED66B1-F647-4FC3-B4AA-4400759DA12C}" destId="{307C0213-5301-4616-AC4B-5CC2B9533D7E}" srcOrd="1" destOrd="0" presId="urn:microsoft.com/office/officeart/2005/8/layout/chevron1"/>
    <dgm:cxn modelId="{41AF5738-84D9-453D-9C55-E2CADFCF072E}" type="presParOf" srcId="{9CED66B1-F647-4FC3-B4AA-4400759DA12C}" destId="{CC1E9AAE-D93F-482E-B58C-065DFD75C4AA}" srcOrd="2" destOrd="0" presId="urn:microsoft.com/office/officeart/2005/8/layout/chevron1"/>
    <dgm:cxn modelId="{C8AA0DA0-D76E-48C2-AA42-DEE78228D97F}" type="presParOf" srcId="{9CED66B1-F647-4FC3-B4AA-4400759DA12C}" destId="{49886A5B-D8E9-44F6-A6ED-5041BF4B9EF4}" srcOrd="3" destOrd="0" presId="urn:microsoft.com/office/officeart/2005/8/layout/chevron1"/>
    <dgm:cxn modelId="{8599F446-F33A-4809-B506-FA3863620A8C}" type="presParOf" srcId="{9CED66B1-F647-4FC3-B4AA-4400759DA12C}" destId="{5ACFCB72-B518-4A1C-AD59-55200199D29C}" srcOrd="4" destOrd="0" presId="urn:microsoft.com/office/officeart/2005/8/layout/chevron1"/>
    <dgm:cxn modelId="{D95BE0D9-4C35-4A54-8E79-7B7120404D62}" type="presParOf" srcId="{9CED66B1-F647-4FC3-B4AA-4400759DA12C}" destId="{A9E9433F-7AC2-435D-BB19-43C21707B7F4}" srcOrd="5" destOrd="0" presId="urn:microsoft.com/office/officeart/2005/8/layout/chevron1"/>
    <dgm:cxn modelId="{67E64EE1-45C6-44CB-AF11-514EE4329F43}" type="presParOf" srcId="{9CED66B1-F647-4FC3-B4AA-4400759DA12C}" destId="{659A9DC7-871D-406B-95DF-A19ACEC41D53}" srcOrd="6" destOrd="0" presId="urn:microsoft.com/office/officeart/2005/8/layout/chevron1"/>
    <dgm:cxn modelId="{E22FC37A-9BA2-4B76-94B0-54A1A55AC2FC}" type="presParOf" srcId="{9CED66B1-F647-4FC3-B4AA-4400759DA12C}" destId="{4F7CF2CB-D79A-4F98-9E5E-98F314CC91AB}" srcOrd="7" destOrd="0" presId="urn:microsoft.com/office/officeart/2005/8/layout/chevron1"/>
    <dgm:cxn modelId="{05ADFC2D-86DD-4B7A-BC2C-92CA90F06096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384ECC-4F1B-463B-8C21-29EDB46939E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1A7C7C7-6E49-46FC-B27B-9331D8836F16}">
      <dgm:prSet phldrT="[Texte]"/>
      <dgm:spPr/>
      <dgm:t>
        <a:bodyPr/>
        <a:lstStyle/>
        <a:p>
          <a:r>
            <a:rPr lang="fr-FR" dirty="0"/>
            <a:t>Calcul de la valeur Delta sur chaque groupe de pixels de l’image </a:t>
          </a:r>
        </a:p>
      </dgm:t>
    </dgm:pt>
    <dgm:pt modelId="{0486133E-22D4-4A0F-B6B5-C2D2006E3134}" type="parTrans" cxnId="{E18E34E1-093C-46CC-B2A0-A3B19FF41968}">
      <dgm:prSet/>
      <dgm:spPr/>
      <dgm:t>
        <a:bodyPr/>
        <a:lstStyle/>
        <a:p>
          <a:endParaRPr lang="fr-FR"/>
        </a:p>
      </dgm:t>
    </dgm:pt>
    <dgm:pt modelId="{7D7F180A-2810-48F0-972C-93469DEE3B5D}" type="sibTrans" cxnId="{E18E34E1-093C-46CC-B2A0-A3B19FF41968}">
      <dgm:prSet/>
      <dgm:spPr/>
      <dgm:t>
        <a:bodyPr/>
        <a:lstStyle/>
        <a:p>
          <a:endParaRPr lang="fr-FR"/>
        </a:p>
      </dgm:t>
    </dgm:pt>
    <dgm:pt modelId="{E3AAFB67-2A6B-4405-84BE-8EC17F9CB45A}">
      <dgm:prSet phldrT="[Texte]"/>
      <dgm:spPr/>
      <dgm:t>
        <a:bodyPr/>
        <a:lstStyle/>
        <a:p>
          <a:r>
            <a:rPr lang="fr-FR" dirty="0"/>
            <a:t>Comparaison avec la somme obtenue par un des features</a:t>
          </a:r>
        </a:p>
      </dgm:t>
    </dgm:pt>
    <dgm:pt modelId="{4386E64A-9E97-48EE-8CD3-D9A3BAC525F3}" type="parTrans" cxnId="{0673B357-E837-47E0-896A-91F41D0C3AC2}">
      <dgm:prSet/>
      <dgm:spPr/>
      <dgm:t>
        <a:bodyPr/>
        <a:lstStyle/>
        <a:p>
          <a:endParaRPr lang="fr-FR"/>
        </a:p>
      </dgm:t>
    </dgm:pt>
    <dgm:pt modelId="{AB893D42-4EE1-4D48-8EDB-1CA891BBAC3F}" type="sibTrans" cxnId="{0673B357-E837-47E0-896A-91F41D0C3AC2}">
      <dgm:prSet/>
      <dgm:spPr/>
      <dgm:t>
        <a:bodyPr/>
        <a:lstStyle/>
        <a:p>
          <a:endParaRPr lang="fr-FR"/>
        </a:p>
      </dgm:t>
    </dgm:pt>
    <dgm:pt modelId="{9C76C244-6962-471F-9792-7D8690B34AC9}">
      <dgm:prSet phldrT="[Texte]"/>
      <dgm:spPr/>
      <dgm:t>
        <a:bodyPr/>
        <a:lstStyle/>
        <a:p>
          <a:r>
            <a:rPr lang="fr-FR" dirty="0"/>
            <a:t>Image au niveau de gris</a:t>
          </a:r>
        </a:p>
      </dgm:t>
    </dgm:pt>
    <dgm:pt modelId="{A218B189-93D5-4F5E-827A-E2D45CC4E67F}" type="parTrans" cxnId="{7BF9C2B9-46C5-4697-9B5E-B5B124E60585}">
      <dgm:prSet/>
      <dgm:spPr/>
      <dgm:t>
        <a:bodyPr/>
        <a:lstStyle/>
        <a:p>
          <a:endParaRPr lang="fr-FR"/>
        </a:p>
      </dgm:t>
    </dgm:pt>
    <dgm:pt modelId="{B42C99C9-3CC3-4891-B136-F0B909BE5182}" type="sibTrans" cxnId="{7BF9C2B9-46C5-4697-9B5E-B5B124E60585}">
      <dgm:prSet/>
      <dgm:spPr/>
      <dgm:t>
        <a:bodyPr/>
        <a:lstStyle/>
        <a:p>
          <a:endParaRPr lang="fr-FR"/>
        </a:p>
      </dgm:t>
    </dgm:pt>
    <dgm:pt modelId="{3565615F-5ACB-4176-B867-F061874690E4}">
      <dgm:prSet phldrT="[Texte]"/>
      <dgm:spPr/>
      <dgm:t>
        <a:bodyPr/>
        <a:lstStyle/>
        <a:p>
          <a:r>
            <a:rPr lang="fr-FR" dirty="0"/>
            <a:t>Résultat </a:t>
          </a:r>
        </a:p>
      </dgm:t>
    </dgm:pt>
    <dgm:pt modelId="{E5809045-6DF6-4806-8CDA-4E7B099B77A7}" type="parTrans" cxnId="{43DFA5E3-E6C0-4C7F-B49F-86461F79C96E}">
      <dgm:prSet/>
      <dgm:spPr/>
      <dgm:t>
        <a:bodyPr/>
        <a:lstStyle/>
        <a:p>
          <a:endParaRPr lang="fr-FR"/>
        </a:p>
      </dgm:t>
    </dgm:pt>
    <dgm:pt modelId="{3FA64E35-F4BF-430C-BF19-3698CCFCC5D1}" type="sibTrans" cxnId="{43DFA5E3-E6C0-4C7F-B49F-86461F79C96E}">
      <dgm:prSet/>
      <dgm:spPr/>
      <dgm:t>
        <a:bodyPr/>
        <a:lstStyle/>
        <a:p>
          <a:endParaRPr lang="fr-FR"/>
        </a:p>
      </dgm:t>
    </dgm:pt>
    <dgm:pt modelId="{D0DD4ED6-7114-45EA-8522-DF87EDB2CF18}" type="pres">
      <dgm:prSet presAssocID="{62384ECC-4F1B-463B-8C21-29EDB46939E0}" presName="Name0" presStyleCnt="0">
        <dgm:presLayoutVars>
          <dgm:dir/>
          <dgm:resizeHandles val="exact"/>
        </dgm:presLayoutVars>
      </dgm:prSet>
      <dgm:spPr/>
    </dgm:pt>
    <dgm:pt modelId="{38881216-7163-44A6-B3A0-8895B0108CA1}" type="pres">
      <dgm:prSet presAssocID="{9C76C244-6962-471F-9792-7D8690B34AC9}" presName="node" presStyleLbl="node1" presStyleIdx="0" presStyleCnt="4">
        <dgm:presLayoutVars>
          <dgm:bulletEnabled val="1"/>
        </dgm:presLayoutVars>
      </dgm:prSet>
      <dgm:spPr/>
    </dgm:pt>
    <dgm:pt modelId="{8C6E8743-C811-4711-A9C5-4A302D85FDFB}" type="pres">
      <dgm:prSet presAssocID="{B42C99C9-3CC3-4891-B136-F0B909BE5182}" presName="sibTrans" presStyleLbl="sibTrans2D1" presStyleIdx="0" presStyleCnt="3"/>
      <dgm:spPr/>
    </dgm:pt>
    <dgm:pt modelId="{8EC95E84-762E-464D-9007-C4F6C49FDFE2}" type="pres">
      <dgm:prSet presAssocID="{B42C99C9-3CC3-4891-B136-F0B909BE5182}" presName="connectorText" presStyleLbl="sibTrans2D1" presStyleIdx="0" presStyleCnt="3"/>
      <dgm:spPr/>
    </dgm:pt>
    <dgm:pt modelId="{3856EC3F-075B-42E0-94B1-F1B580C46005}" type="pres">
      <dgm:prSet presAssocID="{B1A7C7C7-6E49-46FC-B27B-9331D8836F16}" presName="node" presStyleLbl="node1" presStyleIdx="1" presStyleCnt="4">
        <dgm:presLayoutVars>
          <dgm:bulletEnabled val="1"/>
        </dgm:presLayoutVars>
      </dgm:prSet>
      <dgm:spPr/>
    </dgm:pt>
    <dgm:pt modelId="{F25F26B5-BCDF-4590-9023-8EF3910145CC}" type="pres">
      <dgm:prSet presAssocID="{7D7F180A-2810-48F0-972C-93469DEE3B5D}" presName="sibTrans" presStyleLbl="sibTrans2D1" presStyleIdx="1" presStyleCnt="3"/>
      <dgm:spPr/>
    </dgm:pt>
    <dgm:pt modelId="{BA410A36-1F03-4B77-BBA5-E548364AAFF6}" type="pres">
      <dgm:prSet presAssocID="{7D7F180A-2810-48F0-972C-93469DEE3B5D}" presName="connectorText" presStyleLbl="sibTrans2D1" presStyleIdx="1" presStyleCnt="3"/>
      <dgm:spPr/>
    </dgm:pt>
    <dgm:pt modelId="{8A458E8B-5E89-4546-ABC6-241A9224C402}" type="pres">
      <dgm:prSet presAssocID="{E3AAFB67-2A6B-4405-84BE-8EC17F9CB45A}" presName="node" presStyleLbl="node1" presStyleIdx="2" presStyleCnt="4">
        <dgm:presLayoutVars>
          <dgm:bulletEnabled val="1"/>
        </dgm:presLayoutVars>
      </dgm:prSet>
      <dgm:spPr/>
    </dgm:pt>
    <dgm:pt modelId="{DC3504F0-2A98-44D5-8844-522A5CC1AD9A}" type="pres">
      <dgm:prSet presAssocID="{AB893D42-4EE1-4D48-8EDB-1CA891BBAC3F}" presName="sibTrans" presStyleLbl="sibTrans2D1" presStyleIdx="2" presStyleCnt="3"/>
      <dgm:spPr/>
    </dgm:pt>
    <dgm:pt modelId="{06CA5533-B38C-43EB-AC8D-72128F908B04}" type="pres">
      <dgm:prSet presAssocID="{AB893D42-4EE1-4D48-8EDB-1CA891BBAC3F}" presName="connectorText" presStyleLbl="sibTrans2D1" presStyleIdx="2" presStyleCnt="3"/>
      <dgm:spPr/>
    </dgm:pt>
    <dgm:pt modelId="{84FB7E92-31A2-4B49-B045-CE3E8D04227B}" type="pres">
      <dgm:prSet presAssocID="{3565615F-5ACB-4176-B867-F061874690E4}" presName="node" presStyleLbl="node1" presStyleIdx="3" presStyleCnt="4">
        <dgm:presLayoutVars>
          <dgm:bulletEnabled val="1"/>
        </dgm:presLayoutVars>
      </dgm:prSet>
      <dgm:spPr/>
    </dgm:pt>
  </dgm:ptLst>
  <dgm:cxnLst>
    <dgm:cxn modelId="{BD66F113-807F-407D-9EAC-F06000824E64}" type="presOf" srcId="{B42C99C9-3CC3-4891-B136-F0B909BE5182}" destId="{8C6E8743-C811-4711-A9C5-4A302D85FDFB}" srcOrd="0" destOrd="0" presId="urn:microsoft.com/office/officeart/2005/8/layout/process1"/>
    <dgm:cxn modelId="{1805CB28-FCA4-4A88-BB91-F189CC83498F}" type="presOf" srcId="{AB893D42-4EE1-4D48-8EDB-1CA891BBAC3F}" destId="{DC3504F0-2A98-44D5-8844-522A5CC1AD9A}" srcOrd="0" destOrd="0" presId="urn:microsoft.com/office/officeart/2005/8/layout/process1"/>
    <dgm:cxn modelId="{6CD5CC42-05CC-419A-A85A-E2373A87099E}" type="presOf" srcId="{E3AAFB67-2A6B-4405-84BE-8EC17F9CB45A}" destId="{8A458E8B-5E89-4546-ABC6-241A9224C402}" srcOrd="0" destOrd="0" presId="urn:microsoft.com/office/officeart/2005/8/layout/process1"/>
    <dgm:cxn modelId="{35C0FE48-CDCC-4400-A0F3-9FE1D3410BD0}" type="presOf" srcId="{3565615F-5ACB-4176-B867-F061874690E4}" destId="{84FB7E92-31A2-4B49-B045-CE3E8D04227B}" srcOrd="0" destOrd="0" presId="urn:microsoft.com/office/officeart/2005/8/layout/process1"/>
    <dgm:cxn modelId="{D52DCD6B-52CC-437E-BDA0-36EDA0C9F3E4}" type="presOf" srcId="{AB893D42-4EE1-4D48-8EDB-1CA891BBAC3F}" destId="{06CA5533-B38C-43EB-AC8D-72128F908B04}" srcOrd="1" destOrd="0" presId="urn:microsoft.com/office/officeart/2005/8/layout/process1"/>
    <dgm:cxn modelId="{0673B357-E837-47E0-896A-91F41D0C3AC2}" srcId="{62384ECC-4F1B-463B-8C21-29EDB46939E0}" destId="{E3AAFB67-2A6B-4405-84BE-8EC17F9CB45A}" srcOrd="2" destOrd="0" parTransId="{4386E64A-9E97-48EE-8CD3-D9A3BAC525F3}" sibTransId="{AB893D42-4EE1-4D48-8EDB-1CA891BBAC3F}"/>
    <dgm:cxn modelId="{390D5C84-3D78-43A0-A4F2-9E1D160E972A}" type="presOf" srcId="{B1A7C7C7-6E49-46FC-B27B-9331D8836F16}" destId="{3856EC3F-075B-42E0-94B1-F1B580C46005}" srcOrd="0" destOrd="0" presId="urn:microsoft.com/office/officeart/2005/8/layout/process1"/>
    <dgm:cxn modelId="{B010F78A-1124-47E1-B8CD-1D1CEC3629E5}" type="presOf" srcId="{7D7F180A-2810-48F0-972C-93469DEE3B5D}" destId="{BA410A36-1F03-4B77-BBA5-E548364AAFF6}" srcOrd="1" destOrd="0" presId="urn:microsoft.com/office/officeart/2005/8/layout/process1"/>
    <dgm:cxn modelId="{8D5CE790-9A94-417E-AC43-E3C95E7ED587}" type="presOf" srcId="{B42C99C9-3CC3-4891-B136-F0B909BE5182}" destId="{8EC95E84-762E-464D-9007-C4F6C49FDFE2}" srcOrd="1" destOrd="0" presId="urn:microsoft.com/office/officeart/2005/8/layout/process1"/>
    <dgm:cxn modelId="{7BF9C2B9-46C5-4697-9B5E-B5B124E60585}" srcId="{62384ECC-4F1B-463B-8C21-29EDB46939E0}" destId="{9C76C244-6962-471F-9792-7D8690B34AC9}" srcOrd="0" destOrd="0" parTransId="{A218B189-93D5-4F5E-827A-E2D45CC4E67F}" sibTransId="{B42C99C9-3CC3-4891-B136-F0B909BE5182}"/>
    <dgm:cxn modelId="{632781CA-E806-4F42-8946-F72A0C197686}" type="presOf" srcId="{7D7F180A-2810-48F0-972C-93469DEE3B5D}" destId="{F25F26B5-BCDF-4590-9023-8EF3910145CC}" srcOrd="0" destOrd="0" presId="urn:microsoft.com/office/officeart/2005/8/layout/process1"/>
    <dgm:cxn modelId="{E18E34E1-093C-46CC-B2A0-A3B19FF41968}" srcId="{62384ECC-4F1B-463B-8C21-29EDB46939E0}" destId="{B1A7C7C7-6E49-46FC-B27B-9331D8836F16}" srcOrd="1" destOrd="0" parTransId="{0486133E-22D4-4A0F-B6B5-C2D2006E3134}" sibTransId="{7D7F180A-2810-48F0-972C-93469DEE3B5D}"/>
    <dgm:cxn modelId="{43DFA5E3-E6C0-4C7F-B49F-86461F79C96E}" srcId="{62384ECC-4F1B-463B-8C21-29EDB46939E0}" destId="{3565615F-5ACB-4176-B867-F061874690E4}" srcOrd="3" destOrd="0" parTransId="{E5809045-6DF6-4806-8CDA-4E7B099B77A7}" sibTransId="{3FA64E35-F4BF-430C-BF19-3698CCFCC5D1}"/>
    <dgm:cxn modelId="{A32705EB-8F02-487D-ABDA-4BB1A86D76DF}" type="presOf" srcId="{62384ECC-4F1B-463B-8C21-29EDB46939E0}" destId="{D0DD4ED6-7114-45EA-8522-DF87EDB2CF18}" srcOrd="0" destOrd="0" presId="urn:microsoft.com/office/officeart/2005/8/layout/process1"/>
    <dgm:cxn modelId="{72AEC0EB-7F7F-4E25-9E0B-F6EBA374934B}" type="presOf" srcId="{9C76C244-6962-471F-9792-7D8690B34AC9}" destId="{38881216-7163-44A6-B3A0-8895B0108CA1}" srcOrd="0" destOrd="0" presId="urn:microsoft.com/office/officeart/2005/8/layout/process1"/>
    <dgm:cxn modelId="{12BD7D4F-F489-4F14-85F0-430B05E1298A}" type="presParOf" srcId="{D0DD4ED6-7114-45EA-8522-DF87EDB2CF18}" destId="{38881216-7163-44A6-B3A0-8895B0108CA1}" srcOrd="0" destOrd="0" presId="urn:microsoft.com/office/officeart/2005/8/layout/process1"/>
    <dgm:cxn modelId="{CC1988D4-2690-45E2-B722-8B28E50AD675}" type="presParOf" srcId="{D0DD4ED6-7114-45EA-8522-DF87EDB2CF18}" destId="{8C6E8743-C811-4711-A9C5-4A302D85FDFB}" srcOrd="1" destOrd="0" presId="urn:microsoft.com/office/officeart/2005/8/layout/process1"/>
    <dgm:cxn modelId="{AE0415A4-2639-4EB2-BC63-F401FAE30F17}" type="presParOf" srcId="{8C6E8743-C811-4711-A9C5-4A302D85FDFB}" destId="{8EC95E84-762E-464D-9007-C4F6C49FDFE2}" srcOrd="0" destOrd="0" presId="urn:microsoft.com/office/officeart/2005/8/layout/process1"/>
    <dgm:cxn modelId="{A205ADE4-5F4D-4131-B4A9-81E7232E2117}" type="presParOf" srcId="{D0DD4ED6-7114-45EA-8522-DF87EDB2CF18}" destId="{3856EC3F-075B-42E0-94B1-F1B580C46005}" srcOrd="2" destOrd="0" presId="urn:microsoft.com/office/officeart/2005/8/layout/process1"/>
    <dgm:cxn modelId="{400B6229-A96D-4DEB-8A9C-CCC9BFD9D652}" type="presParOf" srcId="{D0DD4ED6-7114-45EA-8522-DF87EDB2CF18}" destId="{F25F26B5-BCDF-4590-9023-8EF3910145CC}" srcOrd="3" destOrd="0" presId="urn:microsoft.com/office/officeart/2005/8/layout/process1"/>
    <dgm:cxn modelId="{CAAD8F36-8956-4498-8BB5-E02CC37CB6D1}" type="presParOf" srcId="{F25F26B5-BCDF-4590-9023-8EF3910145CC}" destId="{BA410A36-1F03-4B77-BBA5-E548364AAFF6}" srcOrd="0" destOrd="0" presId="urn:microsoft.com/office/officeart/2005/8/layout/process1"/>
    <dgm:cxn modelId="{EE2A1C8A-68F0-4AFA-B907-0474580B2C9E}" type="presParOf" srcId="{D0DD4ED6-7114-45EA-8522-DF87EDB2CF18}" destId="{8A458E8B-5E89-4546-ABC6-241A9224C402}" srcOrd="4" destOrd="0" presId="urn:microsoft.com/office/officeart/2005/8/layout/process1"/>
    <dgm:cxn modelId="{2217EE1A-BA7D-42D1-BA73-03C77C1D9076}" type="presParOf" srcId="{D0DD4ED6-7114-45EA-8522-DF87EDB2CF18}" destId="{DC3504F0-2A98-44D5-8844-522A5CC1AD9A}" srcOrd="5" destOrd="0" presId="urn:microsoft.com/office/officeart/2005/8/layout/process1"/>
    <dgm:cxn modelId="{6F1FDC92-B9EB-4C36-AB7D-0D2D718115C9}" type="presParOf" srcId="{DC3504F0-2A98-44D5-8844-522A5CC1AD9A}" destId="{06CA5533-B38C-43EB-AC8D-72128F908B04}" srcOrd="0" destOrd="0" presId="urn:microsoft.com/office/officeart/2005/8/layout/process1"/>
    <dgm:cxn modelId="{11F432F2-08EB-410E-91D0-A49659850241}" type="presParOf" srcId="{D0DD4ED6-7114-45EA-8522-DF87EDB2CF18}" destId="{84FB7E92-31A2-4B49-B045-CE3E8D04227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FD0B9A45-1A5B-40FA-9910-34B132CAB4F1}" type="presOf" srcId="{22988A95-6831-4ED7-B4EB-576353742938}" destId="{5ACFCB72-B518-4A1C-AD59-55200199D29C}" srcOrd="0" destOrd="0" presId="urn:microsoft.com/office/officeart/2005/8/layout/chevron1"/>
    <dgm:cxn modelId="{ABBB148F-2E6A-47C6-8072-71E569DC301E}" type="presOf" srcId="{19F38C97-2DE8-43AB-B3D4-7294491247F6}" destId="{659A9DC7-871D-406B-95DF-A19ACEC41D53}" srcOrd="0" destOrd="0" presId="urn:microsoft.com/office/officeart/2005/8/layout/chevron1"/>
    <dgm:cxn modelId="{9438F9A5-B89C-4757-B594-659E070214CD}" type="presOf" srcId="{4D0571A9-535A-4FFC-892B-592DEB8AE8B6}" destId="{1D74B2D5-974C-4F75-A98B-D364FEA53B05}" srcOrd="0" destOrd="0" presId="urn:microsoft.com/office/officeart/2005/8/layout/chevron1"/>
    <dgm:cxn modelId="{A121E6AD-813C-4ECE-BB3B-24935D3D9A29}" type="presOf" srcId="{551E35AB-1914-40B7-8DE8-39F35553522F}" destId="{CC1E9AAE-D93F-482E-B58C-065DFD75C4AA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753DE3DC-7C72-4BCD-B323-26E761C8EEAD}" type="presOf" srcId="{1570C70E-8E83-49AE-914D-97DEE0318105}" destId="{ED5EAE0F-A7C1-4D88-85CF-CEB586F2BF84}" srcOrd="0" destOrd="0" presId="urn:microsoft.com/office/officeart/2005/8/layout/chevron1"/>
    <dgm:cxn modelId="{8B9D4CE6-D74B-4AC3-84D3-C04F45341CB4}" type="presOf" srcId="{0022572D-DE26-488E-8224-75AEECA6AFCC}" destId="{9CED66B1-F647-4FC3-B4AA-4400759DA12C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F139B0EF-0333-46E5-B0CC-BFC00D638968}" type="presParOf" srcId="{9CED66B1-F647-4FC3-B4AA-4400759DA12C}" destId="{ED5EAE0F-A7C1-4D88-85CF-CEB586F2BF84}" srcOrd="0" destOrd="0" presId="urn:microsoft.com/office/officeart/2005/8/layout/chevron1"/>
    <dgm:cxn modelId="{F92481CC-7778-442C-A0BF-DFBCB1FA50DE}" type="presParOf" srcId="{9CED66B1-F647-4FC3-B4AA-4400759DA12C}" destId="{307C0213-5301-4616-AC4B-5CC2B9533D7E}" srcOrd="1" destOrd="0" presId="urn:microsoft.com/office/officeart/2005/8/layout/chevron1"/>
    <dgm:cxn modelId="{5EADCCBD-52F2-40AF-BB84-45DF57EC2559}" type="presParOf" srcId="{9CED66B1-F647-4FC3-B4AA-4400759DA12C}" destId="{CC1E9AAE-D93F-482E-B58C-065DFD75C4AA}" srcOrd="2" destOrd="0" presId="urn:microsoft.com/office/officeart/2005/8/layout/chevron1"/>
    <dgm:cxn modelId="{C5EED85A-CFC7-4121-94FA-4969A95DB4B8}" type="presParOf" srcId="{9CED66B1-F647-4FC3-B4AA-4400759DA12C}" destId="{49886A5B-D8E9-44F6-A6ED-5041BF4B9EF4}" srcOrd="3" destOrd="0" presId="urn:microsoft.com/office/officeart/2005/8/layout/chevron1"/>
    <dgm:cxn modelId="{AF087AF9-CB5B-4854-A1B5-4EA8E7FDDF59}" type="presParOf" srcId="{9CED66B1-F647-4FC3-B4AA-4400759DA12C}" destId="{5ACFCB72-B518-4A1C-AD59-55200199D29C}" srcOrd="4" destOrd="0" presId="urn:microsoft.com/office/officeart/2005/8/layout/chevron1"/>
    <dgm:cxn modelId="{2C1234F4-DB32-42E3-9DFD-4E865211E732}" type="presParOf" srcId="{9CED66B1-F647-4FC3-B4AA-4400759DA12C}" destId="{A9E9433F-7AC2-435D-BB19-43C21707B7F4}" srcOrd="5" destOrd="0" presId="urn:microsoft.com/office/officeart/2005/8/layout/chevron1"/>
    <dgm:cxn modelId="{85F3841F-E194-495A-B4FB-C2EB85BE510B}" type="presParOf" srcId="{9CED66B1-F647-4FC3-B4AA-4400759DA12C}" destId="{659A9DC7-871D-406B-95DF-A19ACEC41D53}" srcOrd="6" destOrd="0" presId="urn:microsoft.com/office/officeart/2005/8/layout/chevron1"/>
    <dgm:cxn modelId="{6737F86C-F273-402D-8D8A-B301DE7286F7}" type="presParOf" srcId="{9CED66B1-F647-4FC3-B4AA-4400759DA12C}" destId="{4F7CF2CB-D79A-4F98-9E5E-98F314CC91AB}" srcOrd="7" destOrd="0" presId="urn:microsoft.com/office/officeart/2005/8/layout/chevron1"/>
    <dgm:cxn modelId="{DF065357-FFAD-453F-98C1-2D4A3FAE88B1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FD0B9A45-1A5B-40FA-9910-34B132CAB4F1}" type="presOf" srcId="{22988A95-6831-4ED7-B4EB-576353742938}" destId="{5ACFCB72-B518-4A1C-AD59-55200199D29C}" srcOrd="0" destOrd="0" presId="urn:microsoft.com/office/officeart/2005/8/layout/chevron1"/>
    <dgm:cxn modelId="{ABBB148F-2E6A-47C6-8072-71E569DC301E}" type="presOf" srcId="{19F38C97-2DE8-43AB-B3D4-7294491247F6}" destId="{659A9DC7-871D-406B-95DF-A19ACEC41D53}" srcOrd="0" destOrd="0" presId="urn:microsoft.com/office/officeart/2005/8/layout/chevron1"/>
    <dgm:cxn modelId="{9438F9A5-B89C-4757-B594-659E070214CD}" type="presOf" srcId="{4D0571A9-535A-4FFC-892B-592DEB8AE8B6}" destId="{1D74B2D5-974C-4F75-A98B-D364FEA53B05}" srcOrd="0" destOrd="0" presId="urn:microsoft.com/office/officeart/2005/8/layout/chevron1"/>
    <dgm:cxn modelId="{A121E6AD-813C-4ECE-BB3B-24935D3D9A29}" type="presOf" srcId="{551E35AB-1914-40B7-8DE8-39F35553522F}" destId="{CC1E9AAE-D93F-482E-B58C-065DFD75C4AA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753DE3DC-7C72-4BCD-B323-26E761C8EEAD}" type="presOf" srcId="{1570C70E-8E83-49AE-914D-97DEE0318105}" destId="{ED5EAE0F-A7C1-4D88-85CF-CEB586F2BF84}" srcOrd="0" destOrd="0" presId="urn:microsoft.com/office/officeart/2005/8/layout/chevron1"/>
    <dgm:cxn modelId="{8B9D4CE6-D74B-4AC3-84D3-C04F45341CB4}" type="presOf" srcId="{0022572D-DE26-488E-8224-75AEECA6AFCC}" destId="{9CED66B1-F647-4FC3-B4AA-4400759DA12C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F139B0EF-0333-46E5-B0CC-BFC00D638968}" type="presParOf" srcId="{9CED66B1-F647-4FC3-B4AA-4400759DA12C}" destId="{ED5EAE0F-A7C1-4D88-85CF-CEB586F2BF84}" srcOrd="0" destOrd="0" presId="urn:microsoft.com/office/officeart/2005/8/layout/chevron1"/>
    <dgm:cxn modelId="{F92481CC-7778-442C-A0BF-DFBCB1FA50DE}" type="presParOf" srcId="{9CED66B1-F647-4FC3-B4AA-4400759DA12C}" destId="{307C0213-5301-4616-AC4B-5CC2B9533D7E}" srcOrd="1" destOrd="0" presId="urn:microsoft.com/office/officeart/2005/8/layout/chevron1"/>
    <dgm:cxn modelId="{5EADCCBD-52F2-40AF-BB84-45DF57EC2559}" type="presParOf" srcId="{9CED66B1-F647-4FC3-B4AA-4400759DA12C}" destId="{CC1E9AAE-D93F-482E-B58C-065DFD75C4AA}" srcOrd="2" destOrd="0" presId="urn:microsoft.com/office/officeart/2005/8/layout/chevron1"/>
    <dgm:cxn modelId="{C5EED85A-CFC7-4121-94FA-4969A95DB4B8}" type="presParOf" srcId="{9CED66B1-F647-4FC3-B4AA-4400759DA12C}" destId="{49886A5B-D8E9-44F6-A6ED-5041BF4B9EF4}" srcOrd="3" destOrd="0" presId="urn:microsoft.com/office/officeart/2005/8/layout/chevron1"/>
    <dgm:cxn modelId="{AF087AF9-CB5B-4854-A1B5-4EA8E7FDDF59}" type="presParOf" srcId="{9CED66B1-F647-4FC3-B4AA-4400759DA12C}" destId="{5ACFCB72-B518-4A1C-AD59-55200199D29C}" srcOrd="4" destOrd="0" presId="urn:microsoft.com/office/officeart/2005/8/layout/chevron1"/>
    <dgm:cxn modelId="{2C1234F4-DB32-42E3-9DFD-4E865211E732}" type="presParOf" srcId="{9CED66B1-F647-4FC3-B4AA-4400759DA12C}" destId="{A9E9433F-7AC2-435D-BB19-43C21707B7F4}" srcOrd="5" destOrd="0" presId="urn:microsoft.com/office/officeart/2005/8/layout/chevron1"/>
    <dgm:cxn modelId="{85F3841F-E194-495A-B4FB-C2EB85BE510B}" type="presParOf" srcId="{9CED66B1-F647-4FC3-B4AA-4400759DA12C}" destId="{659A9DC7-871D-406B-95DF-A19ACEC41D53}" srcOrd="6" destOrd="0" presId="urn:microsoft.com/office/officeart/2005/8/layout/chevron1"/>
    <dgm:cxn modelId="{6737F86C-F273-402D-8D8A-B301DE7286F7}" type="presParOf" srcId="{9CED66B1-F647-4FC3-B4AA-4400759DA12C}" destId="{4F7CF2CB-D79A-4F98-9E5E-98F314CC91AB}" srcOrd="7" destOrd="0" presId="urn:microsoft.com/office/officeart/2005/8/layout/chevron1"/>
    <dgm:cxn modelId="{DF065357-FFAD-453F-98C1-2D4A3FAE88B1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2572D-DE26-488E-8224-75AEECA6A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70C70E-8E83-49AE-914D-97DEE0318105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6DAA811B-F385-4F19-A474-81E97F72DD35}" type="parTrans" cxnId="{6AEC1841-DEEF-4386-8111-144C3E8E0C2B}">
      <dgm:prSet/>
      <dgm:spPr/>
      <dgm:t>
        <a:bodyPr/>
        <a:lstStyle/>
        <a:p>
          <a:endParaRPr lang="fr-FR"/>
        </a:p>
      </dgm:t>
    </dgm:pt>
    <dgm:pt modelId="{FE125619-6373-4313-92C0-E7F8E7259E88}" type="sibTrans" cxnId="{6AEC1841-DEEF-4386-8111-144C3E8E0C2B}">
      <dgm:prSet/>
      <dgm:spPr/>
      <dgm:t>
        <a:bodyPr/>
        <a:lstStyle/>
        <a:p>
          <a:endParaRPr lang="fr-FR"/>
        </a:p>
      </dgm:t>
    </dgm:pt>
    <dgm:pt modelId="{551E35AB-1914-40B7-8DE8-39F35553522F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Détection des visages</a:t>
          </a:r>
        </a:p>
      </dgm:t>
    </dgm:pt>
    <dgm:pt modelId="{57E52742-3C1D-4457-ADD4-FEDF007EC960}" type="parTrans" cxnId="{0A5877E9-FD44-490A-AFAB-9A7CA099201D}">
      <dgm:prSet/>
      <dgm:spPr/>
      <dgm:t>
        <a:bodyPr/>
        <a:lstStyle/>
        <a:p>
          <a:endParaRPr lang="fr-FR"/>
        </a:p>
      </dgm:t>
    </dgm:pt>
    <dgm:pt modelId="{AA64D81B-31B8-4988-AE92-4D79323E659A}" type="sibTrans" cxnId="{0A5877E9-FD44-490A-AFAB-9A7CA099201D}">
      <dgm:prSet/>
      <dgm:spPr/>
      <dgm:t>
        <a:bodyPr/>
        <a:lstStyle/>
        <a:p>
          <a:endParaRPr lang="fr-FR"/>
        </a:p>
      </dgm:t>
    </dgm:pt>
    <dgm:pt modelId="{22988A95-6831-4ED7-B4EB-576353742938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/>
            <a:t>Reconnaissance des expressions faciales</a:t>
          </a:r>
        </a:p>
      </dgm:t>
    </dgm:pt>
    <dgm:pt modelId="{7CF3234A-0712-4B09-9ADD-4481C0881F81}" type="parTrans" cxnId="{340FB3CB-9B81-4FAB-A83E-709564A11C4C}">
      <dgm:prSet/>
      <dgm:spPr/>
      <dgm:t>
        <a:bodyPr/>
        <a:lstStyle/>
        <a:p>
          <a:endParaRPr lang="fr-FR"/>
        </a:p>
      </dgm:t>
    </dgm:pt>
    <dgm:pt modelId="{AAA76AEB-04EF-439A-B76B-8F371D3468FF}" type="sibTrans" cxnId="{340FB3CB-9B81-4FAB-A83E-709564A11C4C}">
      <dgm:prSet/>
      <dgm:spPr/>
      <dgm:t>
        <a:bodyPr/>
        <a:lstStyle/>
        <a:p>
          <a:endParaRPr lang="fr-FR"/>
        </a:p>
      </dgm:t>
    </dgm:pt>
    <dgm:pt modelId="{4D0571A9-535A-4FFC-892B-592DEB8AE8B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63EE6FA8-C7DC-43E1-8DC4-50EBC1CB148C}" type="parTrans" cxnId="{1230DDD3-C2FE-47E8-9183-7C3820DBF305}">
      <dgm:prSet/>
      <dgm:spPr/>
      <dgm:t>
        <a:bodyPr/>
        <a:lstStyle/>
        <a:p>
          <a:endParaRPr lang="fr-FR"/>
        </a:p>
      </dgm:t>
    </dgm:pt>
    <dgm:pt modelId="{39AAE900-6175-4A00-A405-F1042B7574FD}" type="sibTrans" cxnId="{1230DDD3-C2FE-47E8-9183-7C3820DBF305}">
      <dgm:prSet/>
      <dgm:spPr/>
      <dgm:t>
        <a:bodyPr/>
        <a:lstStyle/>
        <a:p>
          <a:endParaRPr lang="fr-FR"/>
        </a:p>
      </dgm:t>
    </dgm:pt>
    <dgm:pt modelId="{19F38C97-2DE8-43AB-B3D4-7294491247F6}">
      <dgm:prSet phldrT="[Texte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fr-FR" dirty="0"/>
            <a:t>Implémentation</a:t>
          </a:r>
        </a:p>
      </dgm:t>
    </dgm:pt>
    <dgm:pt modelId="{D29EF28C-A599-4332-AEFD-0E4396707F28}" type="parTrans" cxnId="{0ED7281C-C946-4241-8EEE-44780F2F8F67}">
      <dgm:prSet/>
      <dgm:spPr/>
      <dgm:t>
        <a:bodyPr/>
        <a:lstStyle/>
        <a:p>
          <a:endParaRPr lang="fr-FR"/>
        </a:p>
      </dgm:t>
    </dgm:pt>
    <dgm:pt modelId="{9443F299-23C5-4E93-B1A3-072B05342A2F}" type="sibTrans" cxnId="{0ED7281C-C946-4241-8EEE-44780F2F8F67}">
      <dgm:prSet/>
      <dgm:spPr/>
      <dgm:t>
        <a:bodyPr/>
        <a:lstStyle/>
        <a:p>
          <a:endParaRPr lang="fr-FR"/>
        </a:p>
      </dgm:t>
    </dgm:pt>
    <dgm:pt modelId="{9CED66B1-F647-4FC3-B4AA-4400759DA12C}" type="pres">
      <dgm:prSet presAssocID="{0022572D-DE26-488E-8224-75AEECA6AFCC}" presName="Name0" presStyleCnt="0">
        <dgm:presLayoutVars>
          <dgm:dir/>
          <dgm:animLvl val="lvl"/>
          <dgm:resizeHandles val="exact"/>
        </dgm:presLayoutVars>
      </dgm:prSet>
      <dgm:spPr/>
    </dgm:pt>
    <dgm:pt modelId="{ED5EAE0F-A7C1-4D88-85CF-CEB586F2BF84}" type="pres">
      <dgm:prSet presAssocID="{1570C70E-8E83-49AE-914D-97DEE03181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7C0213-5301-4616-AC4B-5CC2B9533D7E}" type="pres">
      <dgm:prSet presAssocID="{FE125619-6373-4313-92C0-E7F8E7259E88}" presName="parTxOnlySpace" presStyleCnt="0"/>
      <dgm:spPr/>
    </dgm:pt>
    <dgm:pt modelId="{CC1E9AAE-D93F-482E-B58C-065DFD75C4AA}" type="pres">
      <dgm:prSet presAssocID="{551E35AB-1914-40B7-8DE8-39F35553522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9886A5B-D8E9-44F6-A6ED-5041BF4B9EF4}" type="pres">
      <dgm:prSet presAssocID="{AA64D81B-31B8-4988-AE92-4D79323E659A}" presName="parTxOnlySpace" presStyleCnt="0"/>
      <dgm:spPr/>
    </dgm:pt>
    <dgm:pt modelId="{5ACFCB72-B518-4A1C-AD59-55200199D29C}" type="pres">
      <dgm:prSet presAssocID="{22988A95-6831-4ED7-B4EB-5763537429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9E9433F-7AC2-435D-BB19-43C21707B7F4}" type="pres">
      <dgm:prSet presAssocID="{AAA76AEB-04EF-439A-B76B-8F371D3468FF}" presName="parTxOnlySpace" presStyleCnt="0"/>
      <dgm:spPr/>
    </dgm:pt>
    <dgm:pt modelId="{659A9DC7-871D-406B-95DF-A19ACEC41D53}" type="pres">
      <dgm:prSet presAssocID="{19F38C97-2DE8-43AB-B3D4-7294491247F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F7CF2CB-D79A-4F98-9E5E-98F314CC91AB}" type="pres">
      <dgm:prSet presAssocID="{9443F299-23C5-4E93-B1A3-072B05342A2F}" presName="parTxOnlySpace" presStyleCnt="0"/>
      <dgm:spPr/>
    </dgm:pt>
    <dgm:pt modelId="{1D74B2D5-974C-4F75-A98B-D364FEA53B05}" type="pres">
      <dgm:prSet presAssocID="{4D0571A9-535A-4FFC-892B-592DEB8AE8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ED7281C-C946-4241-8EEE-44780F2F8F67}" srcId="{0022572D-DE26-488E-8224-75AEECA6AFCC}" destId="{19F38C97-2DE8-43AB-B3D4-7294491247F6}" srcOrd="3" destOrd="0" parTransId="{D29EF28C-A599-4332-AEFD-0E4396707F28}" sibTransId="{9443F299-23C5-4E93-B1A3-072B05342A2F}"/>
    <dgm:cxn modelId="{5FB73726-637F-46B8-A67A-61458BBEA573}" type="presOf" srcId="{19F38C97-2DE8-43AB-B3D4-7294491247F6}" destId="{659A9DC7-871D-406B-95DF-A19ACEC41D53}" srcOrd="0" destOrd="0" presId="urn:microsoft.com/office/officeart/2005/8/layout/chevron1"/>
    <dgm:cxn modelId="{6AEC1841-DEEF-4386-8111-144C3E8E0C2B}" srcId="{0022572D-DE26-488E-8224-75AEECA6AFCC}" destId="{1570C70E-8E83-49AE-914D-97DEE0318105}" srcOrd="0" destOrd="0" parTransId="{6DAA811B-F385-4F19-A474-81E97F72DD35}" sibTransId="{FE125619-6373-4313-92C0-E7F8E7259E88}"/>
    <dgm:cxn modelId="{02E98E77-D8A2-4CBF-BBCF-08B4B9AD1F87}" type="presOf" srcId="{0022572D-DE26-488E-8224-75AEECA6AFCC}" destId="{9CED66B1-F647-4FC3-B4AA-4400759DA12C}" srcOrd="0" destOrd="0" presId="urn:microsoft.com/office/officeart/2005/8/layout/chevron1"/>
    <dgm:cxn modelId="{390099BB-92D8-4AA7-9444-DB8BAFF04728}" type="presOf" srcId="{22988A95-6831-4ED7-B4EB-576353742938}" destId="{5ACFCB72-B518-4A1C-AD59-55200199D29C}" srcOrd="0" destOrd="0" presId="urn:microsoft.com/office/officeart/2005/8/layout/chevron1"/>
    <dgm:cxn modelId="{340FB3CB-9B81-4FAB-A83E-709564A11C4C}" srcId="{0022572D-DE26-488E-8224-75AEECA6AFCC}" destId="{22988A95-6831-4ED7-B4EB-576353742938}" srcOrd="2" destOrd="0" parTransId="{7CF3234A-0712-4B09-9ADD-4481C0881F81}" sibTransId="{AAA76AEB-04EF-439A-B76B-8F371D3468FF}"/>
    <dgm:cxn modelId="{ED58F3D2-81A2-40E9-AB7E-EB4A08C5ADBB}" type="presOf" srcId="{551E35AB-1914-40B7-8DE8-39F35553522F}" destId="{CC1E9AAE-D93F-482E-B58C-065DFD75C4AA}" srcOrd="0" destOrd="0" presId="urn:microsoft.com/office/officeart/2005/8/layout/chevron1"/>
    <dgm:cxn modelId="{1230DDD3-C2FE-47E8-9183-7C3820DBF305}" srcId="{0022572D-DE26-488E-8224-75AEECA6AFCC}" destId="{4D0571A9-535A-4FFC-892B-592DEB8AE8B6}" srcOrd="4" destOrd="0" parTransId="{63EE6FA8-C7DC-43E1-8DC4-50EBC1CB148C}" sibTransId="{39AAE900-6175-4A00-A405-F1042B7574FD}"/>
    <dgm:cxn modelId="{4FDA5DE3-DA97-4A04-9223-AF92CB9741BD}" type="presOf" srcId="{4D0571A9-535A-4FFC-892B-592DEB8AE8B6}" destId="{1D74B2D5-974C-4F75-A98B-D364FEA53B05}" srcOrd="0" destOrd="0" presId="urn:microsoft.com/office/officeart/2005/8/layout/chevron1"/>
    <dgm:cxn modelId="{0A5877E9-FD44-490A-AFAB-9A7CA099201D}" srcId="{0022572D-DE26-488E-8224-75AEECA6AFCC}" destId="{551E35AB-1914-40B7-8DE8-39F35553522F}" srcOrd="1" destOrd="0" parTransId="{57E52742-3C1D-4457-ADD4-FEDF007EC960}" sibTransId="{AA64D81B-31B8-4988-AE92-4D79323E659A}"/>
    <dgm:cxn modelId="{BFD880FD-6C65-4078-B4DE-3BED9CB19FEC}" type="presOf" srcId="{1570C70E-8E83-49AE-914D-97DEE0318105}" destId="{ED5EAE0F-A7C1-4D88-85CF-CEB586F2BF84}" srcOrd="0" destOrd="0" presId="urn:microsoft.com/office/officeart/2005/8/layout/chevron1"/>
    <dgm:cxn modelId="{36072BC4-E00C-4E27-94AD-19E01D5030E2}" type="presParOf" srcId="{9CED66B1-F647-4FC3-B4AA-4400759DA12C}" destId="{ED5EAE0F-A7C1-4D88-85CF-CEB586F2BF84}" srcOrd="0" destOrd="0" presId="urn:microsoft.com/office/officeart/2005/8/layout/chevron1"/>
    <dgm:cxn modelId="{2E29AA7A-55B6-49E9-9B27-61AA3C59CDF2}" type="presParOf" srcId="{9CED66B1-F647-4FC3-B4AA-4400759DA12C}" destId="{307C0213-5301-4616-AC4B-5CC2B9533D7E}" srcOrd="1" destOrd="0" presId="urn:microsoft.com/office/officeart/2005/8/layout/chevron1"/>
    <dgm:cxn modelId="{D70BF40C-0AF0-4FC1-A550-CCD621CFF49F}" type="presParOf" srcId="{9CED66B1-F647-4FC3-B4AA-4400759DA12C}" destId="{CC1E9AAE-D93F-482E-B58C-065DFD75C4AA}" srcOrd="2" destOrd="0" presId="urn:microsoft.com/office/officeart/2005/8/layout/chevron1"/>
    <dgm:cxn modelId="{AE8DCC0F-4B3F-41A1-866A-0EC2C65B9E30}" type="presParOf" srcId="{9CED66B1-F647-4FC3-B4AA-4400759DA12C}" destId="{49886A5B-D8E9-44F6-A6ED-5041BF4B9EF4}" srcOrd="3" destOrd="0" presId="urn:microsoft.com/office/officeart/2005/8/layout/chevron1"/>
    <dgm:cxn modelId="{403B7797-F62C-48B5-9B86-0CCA4E63C285}" type="presParOf" srcId="{9CED66B1-F647-4FC3-B4AA-4400759DA12C}" destId="{5ACFCB72-B518-4A1C-AD59-55200199D29C}" srcOrd="4" destOrd="0" presId="urn:microsoft.com/office/officeart/2005/8/layout/chevron1"/>
    <dgm:cxn modelId="{8A00F325-7BF3-42D0-A0D4-E580408817FA}" type="presParOf" srcId="{9CED66B1-F647-4FC3-B4AA-4400759DA12C}" destId="{A9E9433F-7AC2-435D-BB19-43C21707B7F4}" srcOrd="5" destOrd="0" presId="urn:microsoft.com/office/officeart/2005/8/layout/chevron1"/>
    <dgm:cxn modelId="{402CAC5F-F082-4973-AE28-B894986A1225}" type="presParOf" srcId="{9CED66B1-F647-4FC3-B4AA-4400759DA12C}" destId="{659A9DC7-871D-406B-95DF-A19ACEC41D53}" srcOrd="6" destOrd="0" presId="urn:microsoft.com/office/officeart/2005/8/layout/chevron1"/>
    <dgm:cxn modelId="{7FE62B3D-E6CC-49C8-B763-602D7B62A461}" type="presParOf" srcId="{9CED66B1-F647-4FC3-B4AA-4400759DA12C}" destId="{4F7CF2CB-D79A-4F98-9E5E-98F314CC91AB}" srcOrd="7" destOrd="0" presId="urn:microsoft.com/office/officeart/2005/8/layout/chevron1"/>
    <dgm:cxn modelId="{CD825464-CA0D-4840-ABC4-41956D302DD1}" type="presParOf" srcId="{9CED66B1-F647-4FC3-B4AA-4400759DA12C}" destId="{1D74B2D5-974C-4F75-A98B-D364FEA53B0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7504ED-BCFE-45FA-90C1-C1AF03DEF72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C2235FD-49D4-4768-B7D7-751E9130181B}">
      <dgm:prSet phldrT="[Texte]"/>
      <dgm:spPr/>
      <dgm:t>
        <a:bodyPr/>
        <a:lstStyle/>
        <a:p>
          <a:r>
            <a:rPr lang="fr-FR" dirty="0"/>
            <a:t>Entraîner le classifier</a:t>
          </a:r>
        </a:p>
      </dgm:t>
    </dgm:pt>
    <dgm:pt modelId="{DB569CFE-5E5F-4BBF-A588-64CE9C7F1B90}" type="parTrans" cxnId="{99E2BE4D-7B81-4275-911D-36F9BAA64141}">
      <dgm:prSet/>
      <dgm:spPr/>
      <dgm:t>
        <a:bodyPr/>
        <a:lstStyle/>
        <a:p>
          <a:endParaRPr lang="fr-FR"/>
        </a:p>
      </dgm:t>
    </dgm:pt>
    <dgm:pt modelId="{6A4CBBC0-6493-4295-97BF-D3B69C064C61}" type="sibTrans" cxnId="{99E2BE4D-7B81-4275-911D-36F9BAA64141}">
      <dgm:prSet/>
      <dgm:spPr/>
      <dgm:t>
        <a:bodyPr/>
        <a:lstStyle/>
        <a:p>
          <a:endParaRPr lang="fr-FR"/>
        </a:p>
      </dgm:t>
    </dgm:pt>
    <dgm:pt modelId="{95EAFA68-5028-4D8A-8F98-5E7B3DB42878}">
      <dgm:prSet phldrT="[Texte]"/>
      <dgm:spPr/>
      <dgm:t>
        <a:bodyPr/>
        <a:lstStyle/>
        <a:p>
          <a:r>
            <a:rPr lang="fr-FR" dirty="0"/>
            <a:t>Changer l’image</a:t>
          </a:r>
        </a:p>
      </dgm:t>
    </dgm:pt>
    <dgm:pt modelId="{E562AA05-F22D-4A54-AB1E-4C8A00583C11}" type="parTrans" cxnId="{27D8F84F-5DD6-4EBF-836F-1BB6859638D8}">
      <dgm:prSet/>
      <dgm:spPr/>
      <dgm:t>
        <a:bodyPr/>
        <a:lstStyle/>
        <a:p>
          <a:endParaRPr lang="fr-FR"/>
        </a:p>
      </dgm:t>
    </dgm:pt>
    <dgm:pt modelId="{CB089EB0-616F-495D-8CE6-2FFC1BB08F69}" type="sibTrans" cxnId="{27D8F84F-5DD6-4EBF-836F-1BB6859638D8}">
      <dgm:prSet/>
      <dgm:spPr/>
      <dgm:t>
        <a:bodyPr/>
        <a:lstStyle/>
        <a:p>
          <a:endParaRPr lang="fr-FR"/>
        </a:p>
      </dgm:t>
    </dgm:pt>
    <dgm:pt modelId="{5CC5BFD7-6093-4918-9304-65D37445FB4C}">
      <dgm:prSet phldrT="[Texte]"/>
      <dgm:spPr/>
      <dgm:t>
        <a:bodyPr/>
        <a:lstStyle/>
        <a:p>
          <a:r>
            <a:rPr lang="fr-FR" dirty="0"/>
            <a:t>Comparaison avec les résultats du classifier</a:t>
          </a:r>
        </a:p>
      </dgm:t>
    </dgm:pt>
    <dgm:pt modelId="{9627A017-80C3-4D2E-B1A6-79895C365ABF}" type="parTrans" cxnId="{3BEDDDE4-657B-4BAC-B054-01DE263C95FF}">
      <dgm:prSet/>
      <dgm:spPr/>
      <dgm:t>
        <a:bodyPr/>
        <a:lstStyle/>
        <a:p>
          <a:endParaRPr lang="fr-FR"/>
        </a:p>
      </dgm:t>
    </dgm:pt>
    <dgm:pt modelId="{7A42EC05-BBF4-4EC4-B441-097C249E25A9}" type="sibTrans" cxnId="{3BEDDDE4-657B-4BAC-B054-01DE263C95FF}">
      <dgm:prSet/>
      <dgm:spPr/>
      <dgm:t>
        <a:bodyPr/>
        <a:lstStyle/>
        <a:p>
          <a:endParaRPr lang="fr-FR"/>
        </a:p>
      </dgm:t>
    </dgm:pt>
    <dgm:pt modelId="{0F1604F0-F3BD-42D4-8B3C-48940F6E99FE}">
      <dgm:prSet phldrT="[Texte]"/>
      <dgm:spPr/>
      <dgm:t>
        <a:bodyPr/>
        <a:lstStyle/>
        <a:p>
          <a:r>
            <a:rPr lang="fr-FR" dirty="0"/>
            <a:t>Résultat</a:t>
          </a:r>
        </a:p>
      </dgm:t>
    </dgm:pt>
    <dgm:pt modelId="{52E65721-7DA2-4DAB-B37C-DCD05259E9E3}" type="parTrans" cxnId="{10D64EC0-0FE6-4B39-BFC6-2A9663537490}">
      <dgm:prSet/>
      <dgm:spPr/>
      <dgm:t>
        <a:bodyPr/>
        <a:lstStyle/>
        <a:p>
          <a:endParaRPr lang="fr-FR"/>
        </a:p>
      </dgm:t>
    </dgm:pt>
    <dgm:pt modelId="{C7A20CCE-8F18-447B-BEDA-B36490BA526F}" type="sibTrans" cxnId="{10D64EC0-0FE6-4B39-BFC6-2A9663537490}">
      <dgm:prSet/>
      <dgm:spPr/>
      <dgm:t>
        <a:bodyPr/>
        <a:lstStyle/>
        <a:p>
          <a:endParaRPr lang="fr-FR"/>
        </a:p>
      </dgm:t>
    </dgm:pt>
    <dgm:pt modelId="{158B412D-7D58-4490-9777-EFD092823567}" type="pres">
      <dgm:prSet presAssocID="{8D7504ED-BCFE-45FA-90C1-C1AF03DEF726}" presName="Name0" presStyleCnt="0">
        <dgm:presLayoutVars>
          <dgm:dir/>
          <dgm:resizeHandles val="exact"/>
        </dgm:presLayoutVars>
      </dgm:prSet>
      <dgm:spPr/>
    </dgm:pt>
    <dgm:pt modelId="{FBE9FC14-140B-42BD-85A2-563AD9ED59C6}" type="pres">
      <dgm:prSet presAssocID="{BC2235FD-49D4-4768-B7D7-751E9130181B}" presName="node" presStyleLbl="node1" presStyleIdx="0" presStyleCnt="4">
        <dgm:presLayoutVars>
          <dgm:bulletEnabled val="1"/>
        </dgm:presLayoutVars>
      </dgm:prSet>
      <dgm:spPr/>
    </dgm:pt>
    <dgm:pt modelId="{B07B7164-138B-43A3-80D8-FE2A5571DB3F}" type="pres">
      <dgm:prSet presAssocID="{6A4CBBC0-6493-4295-97BF-D3B69C064C61}" presName="sibTrans" presStyleLbl="sibTrans2D1" presStyleIdx="0" presStyleCnt="3"/>
      <dgm:spPr/>
    </dgm:pt>
    <dgm:pt modelId="{51CB1967-034B-4D84-B940-C8DCF246AA78}" type="pres">
      <dgm:prSet presAssocID="{6A4CBBC0-6493-4295-97BF-D3B69C064C61}" presName="connectorText" presStyleLbl="sibTrans2D1" presStyleIdx="0" presStyleCnt="3"/>
      <dgm:spPr/>
    </dgm:pt>
    <dgm:pt modelId="{AE5EDDE7-E48E-45AC-B21F-AC45EF961CE0}" type="pres">
      <dgm:prSet presAssocID="{95EAFA68-5028-4D8A-8F98-5E7B3DB42878}" presName="node" presStyleLbl="node1" presStyleIdx="1" presStyleCnt="4">
        <dgm:presLayoutVars>
          <dgm:bulletEnabled val="1"/>
        </dgm:presLayoutVars>
      </dgm:prSet>
      <dgm:spPr/>
    </dgm:pt>
    <dgm:pt modelId="{4D9C72B8-F66B-4EC0-B1EA-72A8294894A1}" type="pres">
      <dgm:prSet presAssocID="{CB089EB0-616F-495D-8CE6-2FFC1BB08F69}" presName="sibTrans" presStyleLbl="sibTrans2D1" presStyleIdx="1" presStyleCnt="3"/>
      <dgm:spPr/>
    </dgm:pt>
    <dgm:pt modelId="{FFCBCB6F-BD16-4458-A167-C1DC7D27A059}" type="pres">
      <dgm:prSet presAssocID="{CB089EB0-616F-495D-8CE6-2FFC1BB08F69}" presName="connectorText" presStyleLbl="sibTrans2D1" presStyleIdx="1" presStyleCnt="3"/>
      <dgm:spPr/>
    </dgm:pt>
    <dgm:pt modelId="{1494A39A-5B82-4B1F-B610-0BA0CFD9AC77}" type="pres">
      <dgm:prSet presAssocID="{5CC5BFD7-6093-4918-9304-65D37445FB4C}" presName="node" presStyleLbl="node1" presStyleIdx="2" presStyleCnt="4">
        <dgm:presLayoutVars>
          <dgm:bulletEnabled val="1"/>
        </dgm:presLayoutVars>
      </dgm:prSet>
      <dgm:spPr/>
    </dgm:pt>
    <dgm:pt modelId="{8E9F7596-EDFD-4488-A093-9A717AF47E0A}" type="pres">
      <dgm:prSet presAssocID="{7A42EC05-BBF4-4EC4-B441-097C249E25A9}" presName="sibTrans" presStyleLbl="sibTrans2D1" presStyleIdx="2" presStyleCnt="3"/>
      <dgm:spPr/>
    </dgm:pt>
    <dgm:pt modelId="{C919B1DC-A988-42DB-87B3-6F2E81274802}" type="pres">
      <dgm:prSet presAssocID="{7A42EC05-BBF4-4EC4-B441-097C249E25A9}" presName="connectorText" presStyleLbl="sibTrans2D1" presStyleIdx="2" presStyleCnt="3"/>
      <dgm:spPr/>
    </dgm:pt>
    <dgm:pt modelId="{E548FCD5-1969-46A7-A19B-3CE1E73B2F0F}" type="pres">
      <dgm:prSet presAssocID="{0F1604F0-F3BD-42D4-8B3C-48940F6E99FE}" presName="node" presStyleLbl="node1" presStyleIdx="3" presStyleCnt="4">
        <dgm:presLayoutVars>
          <dgm:bulletEnabled val="1"/>
        </dgm:presLayoutVars>
      </dgm:prSet>
      <dgm:spPr/>
    </dgm:pt>
  </dgm:ptLst>
  <dgm:cxnLst>
    <dgm:cxn modelId="{B63FCA06-E455-41DB-8312-D7EBE0857F3D}" type="presOf" srcId="{BC2235FD-49D4-4768-B7D7-751E9130181B}" destId="{FBE9FC14-140B-42BD-85A2-563AD9ED59C6}" srcOrd="0" destOrd="0" presId="urn:microsoft.com/office/officeart/2005/8/layout/process1"/>
    <dgm:cxn modelId="{83F1933D-1C3B-4513-8B9B-304918D14F89}" type="presOf" srcId="{5CC5BFD7-6093-4918-9304-65D37445FB4C}" destId="{1494A39A-5B82-4B1F-B610-0BA0CFD9AC77}" srcOrd="0" destOrd="0" presId="urn:microsoft.com/office/officeart/2005/8/layout/process1"/>
    <dgm:cxn modelId="{D7F94763-B547-49AB-BD05-F1761902AC65}" type="presOf" srcId="{6A4CBBC0-6493-4295-97BF-D3B69C064C61}" destId="{B07B7164-138B-43A3-80D8-FE2A5571DB3F}" srcOrd="0" destOrd="0" presId="urn:microsoft.com/office/officeart/2005/8/layout/process1"/>
    <dgm:cxn modelId="{99E2BE4D-7B81-4275-911D-36F9BAA64141}" srcId="{8D7504ED-BCFE-45FA-90C1-C1AF03DEF726}" destId="{BC2235FD-49D4-4768-B7D7-751E9130181B}" srcOrd="0" destOrd="0" parTransId="{DB569CFE-5E5F-4BBF-A588-64CE9C7F1B90}" sibTransId="{6A4CBBC0-6493-4295-97BF-D3B69C064C61}"/>
    <dgm:cxn modelId="{27D8F84F-5DD6-4EBF-836F-1BB6859638D8}" srcId="{8D7504ED-BCFE-45FA-90C1-C1AF03DEF726}" destId="{95EAFA68-5028-4D8A-8F98-5E7B3DB42878}" srcOrd="1" destOrd="0" parTransId="{E562AA05-F22D-4A54-AB1E-4C8A00583C11}" sibTransId="{CB089EB0-616F-495D-8CE6-2FFC1BB08F69}"/>
    <dgm:cxn modelId="{B4183D78-BE94-4BF2-85E2-40B14009E096}" type="presOf" srcId="{8D7504ED-BCFE-45FA-90C1-C1AF03DEF726}" destId="{158B412D-7D58-4490-9777-EFD092823567}" srcOrd="0" destOrd="0" presId="urn:microsoft.com/office/officeart/2005/8/layout/process1"/>
    <dgm:cxn modelId="{3EF73C7A-6109-423E-AD4E-213F4647FF11}" type="presOf" srcId="{95EAFA68-5028-4D8A-8F98-5E7B3DB42878}" destId="{AE5EDDE7-E48E-45AC-B21F-AC45EF961CE0}" srcOrd="0" destOrd="0" presId="urn:microsoft.com/office/officeart/2005/8/layout/process1"/>
    <dgm:cxn modelId="{96F611BA-3BE6-4C1C-903D-8B61F806D4DA}" type="presOf" srcId="{7A42EC05-BBF4-4EC4-B441-097C249E25A9}" destId="{C919B1DC-A988-42DB-87B3-6F2E81274802}" srcOrd="1" destOrd="0" presId="urn:microsoft.com/office/officeart/2005/8/layout/process1"/>
    <dgm:cxn modelId="{10D64EC0-0FE6-4B39-BFC6-2A9663537490}" srcId="{8D7504ED-BCFE-45FA-90C1-C1AF03DEF726}" destId="{0F1604F0-F3BD-42D4-8B3C-48940F6E99FE}" srcOrd="3" destOrd="0" parTransId="{52E65721-7DA2-4DAB-B37C-DCD05259E9E3}" sibTransId="{C7A20CCE-8F18-447B-BEDA-B36490BA526F}"/>
    <dgm:cxn modelId="{5C8FC5C6-2ABB-4E99-947C-9AC85F3754F8}" type="presOf" srcId="{6A4CBBC0-6493-4295-97BF-D3B69C064C61}" destId="{51CB1967-034B-4D84-B940-C8DCF246AA78}" srcOrd="1" destOrd="0" presId="urn:microsoft.com/office/officeart/2005/8/layout/process1"/>
    <dgm:cxn modelId="{3BEDDDE4-657B-4BAC-B054-01DE263C95FF}" srcId="{8D7504ED-BCFE-45FA-90C1-C1AF03DEF726}" destId="{5CC5BFD7-6093-4918-9304-65D37445FB4C}" srcOrd="2" destOrd="0" parTransId="{9627A017-80C3-4D2E-B1A6-79895C365ABF}" sibTransId="{7A42EC05-BBF4-4EC4-B441-097C249E25A9}"/>
    <dgm:cxn modelId="{B0BEDCF2-A59D-4253-A37D-25B55DBD5988}" type="presOf" srcId="{7A42EC05-BBF4-4EC4-B441-097C249E25A9}" destId="{8E9F7596-EDFD-4488-A093-9A717AF47E0A}" srcOrd="0" destOrd="0" presId="urn:microsoft.com/office/officeart/2005/8/layout/process1"/>
    <dgm:cxn modelId="{25145CF3-520B-48D9-9CB6-BBC85CA5FB3C}" type="presOf" srcId="{CB089EB0-616F-495D-8CE6-2FFC1BB08F69}" destId="{4D9C72B8-F66B-4EC0-B1EA-72A8294894A1}" srcOrd="0" destOrd="0" presId="urn:microsoft.com/office/officeart/2005/8/layout/process1"/>
    <dgm:cxn modelId="{45B1A7F6-0B29-45D1-9D0D-6C983FD8DEFD}" type="presOf" srcId="{0F1604F0-F3BD-42D4-8B3C-48940F6E99FE}" destId="{E548FCD5-1969-46A7-A19B-3CE1E73B2F0F}" srcOrd="0" destOrd="0" presId="urn:microsoft.com/office/officeart/2005/8/layout/process1"/>
    <dgm:cxn modelId="{A28050FF-3452-4381-AEA1-C9E1BE39E2F5}" type="presOf" srcId="{CB089EB0-616F-495D-8CE6-2FFC1BB08F69}" destId="{FFCBCB6F-BD16-4458-A167-C1DC7D27A059}" srcOrd="1" destOrd="0" presId="urn:microsoft.com/office/officeart/2005/8/layout/process1"/>
    <dgm:cxn modelId="{4E1B3FDE-971D-40B2-BCE8-0FDE5D1149FA}" type="presParOf" srcId="{158B412D-7D58-4490-9777-EFD092823567}" destId="{FBE9FC14-140B-42BD-85A2-563AD9ED59C6}" srcOrd="0" destOrd="0" presId="urn:microsoft.com/office/officeart/2005/8/layout/process1"/>
    <dgm:cxn modelId="{BED56DEB-4836-485C-8F73-E306D57F2A68}" type="presParOf" srcId="{158B412D-7D58-4490-9777-EFD092823567}" destId="{B07B7164-138B-43A3-80D8-FE2A5571DB3F}" srcOrd="1" destOrd="0" presId="urn:microsoft.com/office/officeart/2005/8/layout/process1"/>
    <dgm:cxn modelId="{9252E0A0-8774-4F29-A133-6E119798DA87}" type="presParOf" srcId="{B07B7164-138B-43A3-80D8-FE2A5571DB3F}" destId="{51CB1967-034B-4D84-B940-C8DCF246AA78}" srcOrd="0" destOrd="0" presId="urn:microsoft.com/office/officeart/2005/8/layout/process1"/>
    <dgm:cxn modelId="{50E9562D-D806-4082-8352-F4B61C0C495C}" type="presParOf" srcId="{158B412D-7D58-4490-9777-EFD092823567}" destId="{AE5EDDE7-E48E-45AC-B21F-AC45EF961CE0}" srcOrd="2" destOrd="0" presId="urn:microsoft.com/office/officeart/2005/8/layout/process1"/>
    <dgm:cxn modelId="{F3E0D2E3-F263-4A53-81D3-E33014ED72C2}" type="presParOf" srcId="{158B412D-7D58-4490-9777-EFD092823567}" destId="{4D9C72B8-F66B-4EC0-B1EA-72A8294894A1}" srcOrd="3" destOrd="0" presId="urn:microsoft.com/office/officeart/2005/8/layout/process1"/>
    <dgm:cxn modelId="{276200C5-8225-48C9-9F88-FBD2A8DB0E28}" type="presParOf" srcId="{4D9C72B8-F66B-4EC0-B1EA-72A8294894A1}" destId="{FFCBCB6F-BD16-4458-A167-C1DC7D27A059}" srcOrd="0" destOrd="0" presId="urn:microsoft.com/office/officeart/2005/8/layout/process1"/>
    <dgm:cxn modelId="{3E28A1A0-8981-4D0A-BF43-D90006716263}" type="presParOf" srcId="{158B412D-7D58-4490-9777-EFD092823567}" destId="{1494A39A-5B82-4B1F-B610-0BA0CFD9AC77}" srcOrd="4" destOrd="0" presId="urn:microsoft.com/office/officeart/2005/8/layout/process1"/>
    <dgm:cxn modelId="{8678C2F9-8BCD-4E1C-B8DF-B97B09D6CE10}" type="presParOf" srcId="{158B412D-7D58-4490-9777-EFD092823567}" destId="{8E9F7596-EDFD-4488-A093-9A717AF47E0A}" srcOrd="5" destOrd="0" presId="urn:microsoft.com/office/officeart/2005/8/layout/process1"/>
    <dgm:cxn modelId="{5CE7A15E-711B-4FAA-A67A-07935AE8AD2B}" type="presParOf" srcId="{8E9F7596-EDFD-4488-A093-9A717AF47E0A}" destId="{C919B1DC-A988-42DB-87B3-6F2E81274802}" srcOrd="0" destOrd="0" presId="urn:microsoft.com/office/officeart/2005/8/layout/process1"/>
    <dgm:cxn modelId="{083DF030-C7EF-4F0E-900D-F5EBE6DB9AE0}" type="presParOf" srcId="{158B412D-7D58-4490-9777-EFD092823567}" destId="{E548FCD5-1969-46A7-A19B-3CE1E73B2F0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079B1-6716-4880-BE14-EDF7C8F99D4A}">
      <dsp:nvSpPr>
        <dsp:cNvPr id="0" name=""/>
        <dsp:cNvSpPr/>
      </dsp:nvSpPr>
      <dsp:spPr>
        <a:xfrm>
          <a:off x="0" y="42036"/>
          <a:ext cx="1469867" cy="125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Détection du visage</a:t>
          </a:r>
        </a:p>
      </dsp:txBody>
      <dsp:txXfrm>
        <a:off x="36728" y="78764"/>
        <a:ext cx="1396411" cy="1180524"/>
      </dsp:txXfrm>
    </dsp:sp>
    <dsp:sp modelId="{33F6088C-2738-47B7-937E-352113233A03}">
      <dsp:nvSpPr>
        <dsp:cNvPr id="0" name=""/>
        <dsp:cNvSpPr/>
      </dsp:nvSpPr>
      <dsp:spPr>
        <a:xfrm>
          <a:off x="1616854" y="486763"/>
          <a:ext cx="311611" cy="364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616854" y="559668"/>
        <a:ext cx="218128" cy="218717"/>
      </dsp:txXfrm>
    </dsp:sp>
    <dsp:sp modelId="{CEF007AE-AAA8-4692-82CA-5D4CD14952FF}">
      <dsp:nvSpPr>
        <dsp:cNvPr id="0" name=""/>
        <dsp:cNvSpPr/>
      </dsp:nvSpPr>
      <dsp:spPr>
        <a:xfrm>
          <a:off x="2057814" y="42036"/>
          <a:ext cx="1469867" cy="125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Dilatation et érosion pour éliminer le bruit</a:t>
          </a:r>
        </a:p>
      </dsp:txBody>
      <dsp:txXfrm>
        <a:off x="2094542" y="78764"/>
        <a:ext cx="1396411" cy="1180524"/>
      </dsp:txXfrm>
    </dsp:sp>
    <dsp:sp modelId="{DD69CBBA-B9A2-46E8-9E51-2544F3C9C750}">
      <dsp:nvSpPr>
        <dsp:cNvPr id="0" name=""/>
        <dsp:cNvSpPr/>
      </dsp:nvSpPr>
      <dsp:spPr>
        <a:xfrm>
          <a:off x="3674669" y="486763"/>
          <a:ext cx="311611" cy="364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3674669" y="559668"/>
        <a:ext cx="218128" cy="218717"/>
      </dsp:txXfrm>
    </dsp:sp>
    <dsp:sp modelId="{7E09BE6B-34B6-44A7-B407-6FEFF6E8E998}">
      <dsp:nvSpPr>
        <dsp:cNvPr id="0" name=""/>
        <dsp:cNvSpPr/>
      </dsp:nvSpPr>
      <dsp:spPr>
        <a:xfrm>
          <a:off x="4115629" y="42036"/>
          <a:ext cx="1469867" cy="125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Ronger l’image au niveau de visage</a:t>
          </a:r>
        </a:p>
      </dsp:txBody>
      <dsp:txXfrm>
        <a:off x="4152357" y="78764"/>
        <a:ext cx="1396411" cy="1180524"/>
      </dsp:txXfrm>
    </dsp:sp>
    <dsp:sp modelId="{A93DD3C9-C54B-408F-8B7C-C2CC2C1292C0}">
      <dsp:nvSpPr>
        <dsp:cNvPr id="0" name=""/>
        <dsp:cNvSpPr/>
      </dsp:nvSpPr>
      <dsp:spPr>
        <a:xfrm>
          <a:off x="5732484" y="486763"/>
          <a:ext cx="311611" cy="364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5732484" y="559668"/>
        <a:ext cx="218128" cy="218717"/>
      </dsp:txXfrm>
    </dsp:sp>
    <dsp:sp modelId="{4265CEA8-49AC-4E31-9927-E7CE8D46C909}">
      <dsp:nvSpPr>
        <dsp:cNvPr id="0" name=""/>
        <dsp:cNvSpPr/>
      </dsp:nvSpPr>
      <dsp:spPr>
        <a:xfrm>
          <a:off x="6173444" y="42036"/>
          <a:ext cx="1469867" cy="125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Détecter les lèvres</a:t>
          </a:r>
        </a:p>
      </dsp:txBody>
      <dsp:txXfrm>
        <a:off x="6210172" y="78764"/>
        <a:ext cx="1396411" cy="1180524"/>
      </dsp:txXfrm>
    </dsp:sp>
    <dsp:sp modelId="{F594DC00-331E-4B57-9EF8-E384FAB1E8AA}">
      <dsp:nvSpPr>
        <dsp:cNvPr id="0" name=""/>
        <dsp:cNvSpPr/>
      </dsp:nvSpPr>
      <dsp:spPr>
        <a:xfrm>
          <a:off x="7790299" y="486763"/>
          <a:ext cx="311611" cy="364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7790299" y="559668"/>
        <a:ext cx="218128" cy="218717"/>
      </dsp:txXfrm>
    </dsp:sp>
    <dsp:sp modelId="{02ECE208-E929-4A0E-948D-7F29955ADD57}">
      <dsp:nvSpPr>
        <dsp:cNvPr id="0" name=""/>
        <dsp:cNvSpPr/>
      </dsp:nvSpPr>
      <dsp:spPr>
        <a:xfrm>
          <a:off x="8231259" y="42036"/>
          <a:ext cx="1469867" cy="125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Ronger la zone des lèvres</a:t>
          </a:r>
        </a:p>
      </dsp:txBody>
      <dsp:txXfrm>
        <a:off x="8267987" y="78764"/>
        <a:ext cx="1396411" cy="1180524"/>
      </dsp:txXfrm>
    </dsp:sp>
    <dsp:sp modelId="{2A65BD54-F86F-4128-A609-14EE219B1048}">
      <dsp:nvSpPr>
        <dsp:cNvPr id="0" name=""/>
        <dsp:cNvSpPr/>
      </dsp:nvSpPr>
      <dsp:spPr>
        <a:xfrm>
          <a:off x="9848113" y="486763"/>
          <a:ext cx="311611" cy="364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9848113" y="559668"/>
        <a:ext cx="218128" cy="218717"/>
      </dsp:txXfrm>
    </dsp:sp>
    <dsp:sp modelId="{D24AB413-B9F4-4BD4-A25D-9B23A773BE56}">
      <dsp:nvSpPr>
        <dsp:cNvPr id="0" name=""/>
        <dsp:cNvSpPr/>
      </dsp:nvSpPr>
      <dsp:spPr>
        <a:xfrm>
          <a:off x="10289074" y="42036"/>
          <a:ext cx="1469867" cy="125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Comparer le résultat à une base de données</a:t>
          </a:r>
        </a:p>
      </dsp:txBody>
      <dsp:txXfrm>
        <a:off x="10325802" y="78764"/>
        <a:ext cx="1396411" cy="11805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81216-7163-44A6-B3A0-8895B0108CA1}">
      <dsp:nvSpPr>
        <dsp:cNvPr id="0" name=""/>
        <dsp:cNvSpPr/>
      </dsp:nvSpPr>
      <dsp:spPr>
        <a:xfrm>
          <a:off x="3977" y="0"/>
          <a:ext cx="1739038" cy="1030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Image au niveau de gris</a:t>
          </a:r>
        </a:p>
      </dsp:txBody>
      <dsp:txXfrm>
        <a:off x="34167" y="30190"/>
        <a:ext cx="1678658" cy="970381"/>
      </dsp:txXfrm>
    </dsp:sp>
    <dsp:sp modelId="{8C6E8743-C811-4711-A9C5-4A302D85FDFB}">
      <dsp:nvSpPr>
        <dsp:cNvPr id="0" name=""/>
        <dsp:cNvSpPr/>
      </dsp:nvSpPr>
      <dsp:spPr>
        <a:xfrm>
          <a:off x="1916919" y="299739"/>
          <a:ext cx="368676" cy="431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916919" y="385995"/>
        <a:ext cx="258073" cy="258769"/>
      </dsp:txXfrm>
    </dsp:sp>
    <dsp:sp modelId="{3856EC3F-075B-42E0-94B1-F1B580C46005}">
      <dsp:nvSpPr>
        <dsp:cNvPr id="0" name=""/>
        <dsp:cNvSpPr/>
      </dsp:nvSpPr>
      <dsp:spPr>
        <a:xfrm>
          <a:off x="2438631" y="0"/>
          <a:ext cx="1739038" cy="1030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Calcul de la valeur Delta sur chaque groupe de pixels de l’image </a:t>
          </a:r>
        </a:p>
      </dsp:txBody>
      <dsp:txXfrm>
        <a:off x="2468821" y="30190"/>
        <a:ext cx="1678658" cy="970381"/>
      </dsp:txXfrm>
    </dsp:sp>
    <dsp:sp modelId="{F25F26B5-BCDF-4590-9023-8EF3910145CC}">
      <dsp:nvSpPr>
        <dsp:cNvPr id="0" name=""/>
        <dsp:cNvSpPr/>
      </dsp:nvSpPr>
      <dsp:spPr>
        <a:xfrm>
          <a:off x="4351573" y="299739"/>
          <a:ext cx="368676" cy="431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351573" y="385995"/>
        <a:ext cx="258073" cy="258769"/>
      </dsp:txXfrm>
    </dsp:sp>
    <dsp:sp modelId="{8A458E8B-5E89-4546-ABC6-241A9224C402}">
      <dsp:nvSpPr>
        <dsp:cNvPr id="0" name=""/>
        <dsp:cNvSpPr/>
      </dsp:nvSpPr>
      <dsp:spPr>
        <a:xfrm>
          <a:off x="4873284" y="0"/>
          <a:ext cx="1739038" cy="1030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Comparaison avec la somme obtenue par un des features</a:t>
          </a:r>
        </a:p>
      </dsp:txBody>
      <dsp:txXfrm>
        <a:off x="4903474" y="30190"/>
        <a:ext cx="1678658" cy="970381"/>
      </dsp:txXfrm>
    </dsp:sp>
    <dsp:sp modelId="{DC3504F0-2A98-44D5-8844-522A5CC1AD9A}">
      <dsp:nvSpPr>
        <dsp:cNvPr id="0" name=""/>
        <dsp:cNvSpPr/>
      </dsp:nvSpPr>
      <dsp:spPr>
        <a:xfrm>
          <a:off x="6786226" y="299739"/>
          <a:ext cx="368676" cy="431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6786226" y="385995"/>
        <a:ext cx="258073" cy="258769"/>
      </dsp:txXfrm>
    </dsp:sp>
    <dsp:sp modelId="{84FB7E92-31A2-4B49-B045-CE3E8D04227B}">
      <dsp:nvSpPr>
        <dsp:cNvPr id="0" name=""/>
        <dsp:cNvSpPr/>
      </dsp:nvSpPr>
      <dsp:spPr>
        <a:xfrm>
          <a:off x="7307938" y="0"/>
          <a:ext cx="1739038" cy="1030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Résultat </a:t>
          </a:r>
        </a:p>
      </dsp:txBody>
      <dsp:txXfrm>
        <a:off x="7338128" y="30190"/>
        <a:ext cx="1678658" cy="97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AE0F-A7C1-4D88-85CF-CEB586F2BF84}">
      <dsp:nvSpPr>
        <dsp:cNvPr id="0" name=""/>
        <dsp:cNvSpPr/>
      </dsp:nvSpPr>
      <dsp:spPr>
        <a:xfrm>
          <a:off x="2736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Introduction</a:t>
          </a:r>
        </a:p>
      </dsp:txBody>
      <dsp:txXfrm>
        <a:off x="489811" y="6338"/>
        <a:ext cx="1461224" cy="974149"/>
      </dsp:txXfrm>
    </dsp:sp>
    <dsp:sp modelId="{CC1E9AAE-D93F-482E-B58C-065DFD75C4AA}">
      <dsp:nvSpPr>
        <dsp:cNvPr id="0" name=""/>
        <dsp:cNvSpPr/>
      </dsp:nvSpPr>
      <dsp:spPr>
        <a:xfrm>
          <a:off x="2194572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Détection des visages</a:t>
          </a:r>
        </a:p>
      </dsp:txBody>
      <dsp:txXfrm>
        <a:off x="2681647" y="6338"/>
        <a:ext cx="1461224" cy="974149"/>
      </dsp:txXfrm>
    </dsp:sp>
    <dsp:sp modelId="{5ACFCB72-B518-4A1C-AD59-55200199D29C}">
      <dsp:nvSpPr>
        <dsp:cNvPr id="0" name=""/>
        <dsp:cNvSpPr/>
      </dsp:nvSpPr>
      <dsp:spPr>
        <a:xfrm>
          <a:off x="4386408" y="6338"/>
          <a:ext cx="2435373" cy="974149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Reconnaissance des expressions faciales</a:t>
          </a:r>
        </a:p>
      </dsp:txBody>
      <dsp:txXfrm>
        <a:off x="4873483" y="6338"/>
        <a:ext cx="1461224" cy="974149"/>
      </dsp:txXfrm>
    </dsp:sp>
    <dsp:sp modelId="{659A9DC7-871D-406B-95DF-A19ACEC41D53}">
      <dsp:nvSpPr>
        <dsp:cNvPr id="0" name=""/>
        <dsp:cNvSpPr/>
      </dsp:nvSpPr>
      <dsp:spPr>
        <a:xfrm>
          <a:off x="6578244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Implémentation</a:t>
          </a:r>
        </a:p>
      </dsp:txBody>
      <dsp:txXfrm>
        <a:off x="7065319" y="6338"/>
        <a:ext cx="1461224" cy="974149"/>
      </dsp:txXfrm>
    </dsp:sp>
    <dsp:sp modelId="{1D74B2D5-974C-4F75-A98B-D364FEA53B05}">
      <dsp:nvSpPr>
        <dsp:cNvPr id="0" name=""/>
        <dsp:cNvSpPr/>
      </dsp:nvSpPr>
      <dsp:spPr>
        <a:xfrm>
          <a:off x="8770080" y="6338"/>
          <a:ext cx="2435373" cy="97414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257155" y="6338"/>
        <a:ext cx="1461224" cy="9741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9FC14-140B-42BD-85A2-563AD9ED59C6}">
      <dsp:nvSpPr>
        <dsp:cNvPr id="0" name=""/>
        <dsp:cNvSpPr/>
      </dsp:nvSpPr>
      <dsp:spPr>
        <a:xfrm>
          <a:off x="4032" y="14277"/>
          <a:ext cx="1763100" cy="10578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Entraîner le classifier</a:t>
          </a:r>
        </a:p>
      </dsp:txBody>
      <dsp:txXfrm>
        <a:off x="35016" y="45261"/>
        <a:ext cx="1701132" cy="995892"/>
      </dsp:txXfrm>
    </dsp:sp>
    <dsp:sp modelId="{B07B7164-138B-43A3-80D8-FE2A5571DB3F}">
      <dsp:nvSpPr>
        <dsp:cNvPr id="0" name=""/>
        <dsp:cNvSpPr/>
      </dsp:nvSpPr>
      <dsp:spPr>
        <a:xfrm>
          <a:off x="1943443" y="324583"/>
          <a:ext cx="373777" cy="4372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943443" y="412033"/>
        <a:ext cx="261644" cy="262349"/>
      </dsp:txXfrm>
    </dsp:sp>
    <dsp:sp modelId="{AE5EDDE7-E48E-45AC-B21F-AC45EF961CE0}">
      <dsp:nvSpPr>
        <dsp:cNvPr id="0" name=""/>
        <dsp:cNvSpPr/>
      </dsp:nvSpPr>
      <dsp:spPr>
        <a:xfrm>
          <a:off x="2472373" y="14277"/>
          <a:ext cx="1763100" cy="10578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Changer l’image</a:t>
          </a:r>
        </a:p>
      </dsp:txBody>
      <dsp:txXfrm>
        <a:off x="2503357" y="45261"/>
        <a:ext cx="1701132" cy="995892"/>
      </dsp:txXfrm>
    </dsp:sp>
    <dsp:sp modelId="{4D9C72B8-F66B-4EC0-B1EA-72A8294894A1}">
      <dsp:nvSpPr>
        <dsp:cNvPr id="0" name=""/>
        <dsp:cNvSpPr/>
      </dsp:nvSpPr>
      <dsp:spPr>
        <a:xfrm>
          <a:off x="4411784" y="324583"/>
          <a:ext cx="373777" cy="4372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411784" y="412033"/>
        <a:ext cx="261644" cy="262349"/>
      </dsp:txXfrm>
    </dsp:sp>
    <dsp:sp modelId="{1494A39A-5B82-4B1F-B610-0BA0CFD9AC77}">
      <dsp:nvSpPr>
        <dsp:cNvPr id="0" name=""/>
        <dsp:cNvSpPr/>
      </dsp:nvSpPr>
      <dsp:spPr>
        <a:xfrm>
          <a:off x="4940715" y="14277"/>
          <a:ext cx="1763100" cy="10578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Comparaison avec les résultats du classifier</a:t>
          </a:r>
        </a:p>
      </dsp:txBody>
      <dsp:txXfrm>
        <a:off x="4971699" y="45261"/>
        <a:ext cx="1701132" cy="995892"/>
      </dsp:txXfrm>
    </dsp:sp>
    <dsp:sp modelId="{8E9F7596-EDFD-4488-A093-9A717AF47E0A}">
      <dsp:nvSpPr>
        <dsp:cNvPr id="0" name=""/>
        <dsp:cNvSpPr/>
      </dsp:nvSpPr>
      <dsp:spPr>
        <a:xfrm>
          <a:off x="6880126" y="324583"/>
          <a:ext cx="373777" cy="4372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880126" y="412033"/>
        <a:ext cx="261644" cy="262349"/>
      </dsp:txXfrm>
    </dsp:sp>
    <dsp:sp modelId="{E548FCD5-1969-46A7-A19B-3CE1E73B2F0F}">
      <dsp:nvSpPr>
        <dsp:cNvPr id="0" name=""/>
        <dsp:cNvSpPr/>
      </dsp:nvSpPr>
      <dsp:spPr>
        <a:xfrm>
          <a:off x="7409056" y="14277"/>
          <a:ext cx="1763100" cy="10578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Résultat</a:t>
          </a:r>
        </a:p>
      </dsp:txBody>
      <dsp:txXfrm>
        <a:off x="7440040" y="45261"/>
        <a:ext cx="1701132" cy="995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A908A-E4FF-47DD-A2E5-50369BCF0B9C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98D61-423A-4B63-8A6E-D9668599CB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4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74-B70C-4994-978C-CE93914423A7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54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793BB-8A07-425B-99FB-3AAF1A35BC2A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59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2EE5-A090-4460-96B8-A0E6D4FF3CBE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99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514A-89D7-489E-AFE9-047D095CED73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24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66E9-C0C7-47A9-BEEA-D1E0A1FC627E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51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A163-785B-4360-974D-8B2661185A16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89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320B-9999-4B8D-AC75-F70A6FC5AA3E}" type="datetime1">
              <a:rPr lang="fr-FR" smtClean="0"/>
              <a:t>07/06/2018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11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895B-7FEB-4DFB-87F9-05401926CF45}" type="datetime1">
              <a:rPr lang="fr-FR" smtClean="0"/>
              <a:t>07/06/2018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1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3109-69F5-4B3D-AD6D-BC57C255F2E8}" type="datetime1">
              <a:rPr lang="fr-FR" smtClean="0"/>
              <a:t>07/06/2018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03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D2C80-3A9D-4C77-9119-4E6AC5F6E26C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61E8-9720-49C5-B879-42098DC22187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41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1DC8B-1301-4D9E-A7DD-E6A8CE482989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3CAFB-9E5E-4088-ACCC-60F98EE5B4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5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12.em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17.emf"/><Relationship Id="rId4" Type="http://schemas.openxmlformats.org/officeDocument/2006/relationships/diagramLayout" Target="../diagrams/layout15.xml"/><Relationship Id="rId9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17" Type="http://schemas.openxmlformats.org/officeDocument/2006/relationships/image" Target="../media/image10.emf"/><Relationship Id="rId2" Type="http://schemas.openxmlformats.org/officeDocument/2006/relationships/image" Target="../media/image1.jpg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8.emf"/><Relationship Id="rId10" Type="http://schemas.openxmlformats.org/officeDocument/2006/relationships/diagramLayout" Target="../diagrams/layout5.xml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Relationship Id="rId1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11.em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1274" y="1692731"/>
            <a:ext cx="11929451" cy="2387600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Reconnaissance des expressions faciales</a:t>
            </a:r>
            <a:endParaRPr lang="fr-FR" sz="54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51438" y="5341545"/>
            <a:ext cx="2652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Soutenu par :</a:t>
            </a:r>
            <a:br>
              <a:rPr lang="fr-FR" dirty="0"/>
            </a:br>
            <a:r>
              <a:rPr lang="fr-FR" dirty="0"/>
              <a:t>        Bamouh Mohamed</a:t>
            </a:r>
          </a:p>
          <a:p>
            <a:r>
              <a:rPr lang="fr-FR" dirty="0"/>
              <a:t>        Saddiki Adam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981038" y="5341545"/>
            <a:ext cx="2534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Jury :</a:t>
            </a:r>
            <a:br>
              <a:rPr lang="fr-FR" dirty="0"/>
            </a:br>
            <a:r>
              <a:rPr lang="fr-FR" dirty="0"/>
              <a:t>        Mme. ELFKIHI Sanae</a:t>
            </a:r>
            <a:br>
              <a:rPr lang="fr-FR" dirty="0"/>
            </a:br>
            <a:r>
              <a:rPr lang="fr-FR" dirty="0"/>
              <a:t>        M. BAINA Karim</a:t>
            </a:r>
          </a:p>
        </p:txBody>
      </p:sp>
      <p:pic>
        <p:nvPicPr>
          <p:cNvPr id="3074" name="Picture 2" descr="RÃ©sultat de recherche d'images pour &quot;ensias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4" y="227924"/>
            <a:ext cx="1724655" cy="146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Ã©sultat de recherche d'images pour &quot;um5s logo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167" y="227924"/>
            <a:ext cx="1281537" cy="12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backgroundMark x1="2000" y1="16667" x2="2133" y2="90476"/>
                        <a14:backgroundMark x1="2000" y1="54762" x2="533" y2="54167"/>
                        <a14:backgroundMark x1="2267" y1="91667" x2="0" y2="91071"/>
                        <a14:backgroundMark x1="2267" y1="16071" x2="133" y2="14286"/>
                        <a14:backgroundMark x1="400" y1="9524" x2="99733" y2="8929"/>
                        <a14:backgroundMark x1="99467" y1="7143" x2="99200" y2="0"/>
                        <a14:backgroundMark x1="99067" y1="10714" x2="99067" y2="595"/>
                        <a14:backgroundMark x1="99067" y1="7143" x2="99200" y2="595"/>
                        <a14:backgroundMark x1="98400" y1="4167" x2="36933" y2="0"/>
                        <a14:backgroundMark x1="667" y1="10119" x2="133" y2="9524"/>
                        <a14:backgroundMark x1="933" y1="89286" x2="2000" y2="98810"/>
                        <a14:backgroundMark x1="2000" y1="95833" x2="99867" y2="95833"/>
                        <a14:backgroundMark x1="98933" y1="95833" x2="99200" y2="595"/>
                        <a14:backgroundMark x1="98667" y1="6548" x2="98800" y2="95238"/>
                        <a14:backgroundMark x1="98800" y1="95833" x2="99867" y2="93452"/>
                        <a14:backgroundMark x1="98800" y1="25000" x2="99867" y2="25000"/>
                        <a14:backgroundMark x1="99067" y1="76786" x2="99867" y2="77976"/>
                        <a14:backgroundMark x1="99867" y1="77381" x2="99733" y2="92262"/>
                        <a14:backgroundMark x1="1600" y1="4762" x2="1600" y2="4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155" y="1393966"/>
            <a:ext cx="1333772" cy="2987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3167" y="1289292"/>
            <a:ext cx="1309040" cy="2748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665DB-D8B6-4E80-B651-E2A4E051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27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189625842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285592" y="1566250"/>
            <a:ext cx="575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Détection de l’émotion à partir de la forme de la bouche : 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92480602"/>
              </p:ext>
            </p:extLst>
          </p:nvPr>
        </p:nvGraphicFramePr>
        <p:xfrm>
          <a:off x="289711" y="2163778"/>
          <a:ext cx="11758942" cy="1338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9923" y="3585173"/>
            <a:ext cx="3718920" cy="2120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4273" y="3856776"/>
            <a:ext cx="2247975" cy="6055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16871" y="3856776"/>
            <a:ext cx="175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 appliquant un filtre de couleur de peau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09853" y="3757188"/>
            <a:ext cx="1593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Autre filtre de couleur ou </a:t>
            </a:r>
            <a:r>
              <a:rPr lang="fr-FR" dirty="0" err="1"/>
              <a:t>Haar</a:t>
            </a:r>
            <a:r>
              <a:rPr lang="fr-FR" dirty="0"/>
              <a:t>-Cascades ou IBM Watson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ADDF2-871C-43E9-AD8C-38B49A6F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92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72519980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2203010" y="2828835"/>
            <a:ext cx="7785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Implémentation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AB4A-AD08-4E92-8F2F-747CCAED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41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72519980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612172" y="1720158"/>
            <a:ext cx="97416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/>
              <a:t>Méthodes utilisées :</a:t>
            </a:r>
          </a:p>
          <a:p>
            <a:endParaRPr lang="fr-F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i="1" dirty="0" err="1"/>
              <a:t>Haar</a:t>
            </a:r>
            <a:r>
              <a:rPr lang="fr-FR" sz="2800" b="1" i="1" dirty="0"/>
              <a:t> Cascades pour la détection de visages et de composants de visages</a:t>
            </a:r>
          </a:p>
          <a:p>
            <a:endParaRPr lang="fr-FR" sz="2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i="1" dirty="0"/>
              <a:t>SIFT pour l’extraction de points d’</a:t>
            </a:r>
            <a:r>
              <a:rPr lang="fr-FR" sz="2800" b="1" i="1" dirty="0" err="1"/>
              <a:t>interêts</a:t>
            </a:r>
            <a:r>
              <a:rPr lang="fr-FR" sz="2800" b="1" i="1" dirty="0"/>
              <a:t> et calcul des descripteurs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A567F-4A20-4709-9FA6-D8378D96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33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72519980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186004" y="1502875"/>
            <a:ext cx="33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Implémentation 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118512" y="1927458"/>
            <a:ext cx="617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1- </a:t>
            </a:r>
            <a:r>
              <a:rPr lang="fr-FR" i="1" dirty="0"/>
              <a:t>Charger l’image</a:t>
            </a:r>
          </a:p>
          <a:p>
            <a:r>
              <a:rPr lang="fr-FR" b="1" i="1" dirty="0"/>
              <a:t>2-</a:t>
            </a:r>
            <a:r>
              <a:rPr lang="fr-FR" i="1" dirty="0"/>
              <a:t> Détection du visage (On utilise Haar Cascade dans notre cas)</a:t>
            </a:r>
          </a:p>
          <a:p>
            <a:r>
              <a:rPr lang="fr-FR" b="1" i="1" dirty="0"/>
              <a:t>3-</a:t>
            </a:r>
            <a:r>
              <a:rPr lang="fr-FR" i="1" dirty="0"/>
              <a:t> Détection des composantes du visage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81" y="2906039"/>
            <a:ext cx="5794109" cy="3809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E1C35-9DC5-4827-8AA3-BE8F1B69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4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72519980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590262" y="1551982"/>
            <a:ext cx="10088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      4- </a:t>
            </a:r>
            <a:r>
              <a:rPr lang="fr-FR" i="1" dirty="0"/>
              <a:t>Convertir l’image en niveaux de gris et rogner chaque composant (œil droit, œil gauche et bouche)</a:t>
            </a:r>
          </a:p>
          <a:p>
            <a:r>
              <a:rPr lang="fr-FR" b="1" i="1" dirty="0"/>
              <a:t>      5-</a:t>
            </a:r>
            <a:r>
              <a:rPr lang="fr-FR" i="1" dirty="0"/>
              <a:t> Détection des points d’intérêt et calcul des descripteurs des échantillons selon la méthode SIFT </a:t>
            </a:r>
          </a:p>
          <a:p>
            <a:r>
              <a:rPr lang="fr-FR" b="1" i="1" dirty="0"/>
              <a:t>      6-</a:t>
            </a:r>
            <a:r>
              <a:rPr lang="fr-FR" i="1" dirty="0"/>
              <a:t> Comparaison de distance avec les échantillons d’images d’une base de données classée par émotion ayant subi les mêmes étapes précédentes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793" y="2845449"/>
            <a:ext cx="6232328" cy="3047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110" y="3291349"/>
            <a:ext cx="6748376" cy="32945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771" y="3715669"/>
            <a:ext cx="6417382" cy="3142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6E46B-9819-473F-9CCD-693FCCCC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40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72519980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638677" y="1720158"/>
            <a:ext cx="1043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        7- </a:t>
            </a:r>
            <a:r>
              <a:rPr lang="fr-FR" i="1" dirty="0"/>
              <a:t>L’échantillon le plus proche d’une émotion donnée est défini comme étant l’émotion du visage en input selon un pourcentage de ressemblance avec les images de la base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" y="2417987"/>
            <a:ext cx="4550875" cy="39504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59" y="2366489"/>
            <a:ext cx="3028408" cy="40534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11" y="2417986"/>
            <a:ext cx="3358835" cy="38677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28C9D-A890-4A87-AB57-31B430D3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4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572267747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456915" y="2828835"/>
            <a:ext cx="5278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24479-CAD8-40F6-B2AD-A38B4E4D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93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47318" y="1705401"/>
            <a:ext cx="1033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: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426328" y="2305484"/>
            <a:ext cx="8664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 Introduction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 Détection des visages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Algorithmes de reconnaissance des expressions faciales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Implémentation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Conclusion</a:t>
            </a:r>
          </a:p>
          <a:p>
            <a:endParaRPr lang="fr-FR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C094B-C845-41C5-8446-8D79D189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97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5359" y="1774213"/>
            <a:ext cx="9144000" cy="2387600"/>
          </a:xfrm>
        </p:spPr>
        <p:txBody>
          <a:bodyPr>
            <a:normAutofit/>
          </a:bodyPr>
          <a:lstStyle/>
          <a:p>
            <a:r>
              <a:rPr lang="fr-FR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022552062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13EE-09CB-498C-92C4-6BD80C48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28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89776" y="2235200"/>
            <a:ext cx="9812448" cy="2387600"/>
          </a:xfrm>
        </p:spPr>
        <p:txBody>
          <a:bodyPr>
            <a:normAutofit/>
          </a:bodyPr>
          <a:lstStyle/>
          <a:p>
            <a:r>
              <a:rPr lang="fr-FR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Détection des visages</a:t>
            </a: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784660433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9D9F5-5508-4591-B6D7-CB7E3048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49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667E7-F52E-40F4-B50C-F12F10F9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01C1E-BD43-4BFF-A3D7-696598E4B55B}"/>
              </a:ext>
            </a:extLst>
          </p:cNvPr>
          <p:cNvSpPr txBox="1"/>
          <p:nvPr/>
        </p:nvSpPr>
        <p:spPr>
          <a:xfrm>
            <a:off x="1497495" y="1433689"/>
            <a:ext cx="10299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Méthodes étudiées pour la détection de visages :</a:t>
            </a:r>
          </a:p>
          <a:p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Détection d’un visage dans une image avec un arrière-plan “monocolore”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Détection du visage en utilisant les « </a:t>
            </a:r>
            <a:r>
              <a:rPr lang="fr-FR" sz="2800" b="1" dirty="0" err="1"/>
              <a:t>Haar</a:t>
            </a:r>
            <a:r>
              <a:rPr lang="fr-FR" sz="2800" b="1" dirty="0"/>
              <a:t> Cascades »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Détection du visage en utilisant les « Local </a:t>
            </a:r>
            <a:r>
              <a:rPr lang="fr-FR" sz="2800" b="1" dirty="0" err="1"/>
              <a:t>Binary</a:t>
            </a:r>
            <a:r>
              <a:rPr lang="fr-FR" sz="2800" b="1" dirty="0"/>
              <a:t> Patterns » + Support </a:t>
            </a:r>
            <a:r>
              <a:rPr lang="fr-FR" sz="2800" b="1" dirty="0" err="1"/>
              <a:t>Vector</a:t>
            </a:r>
            <a:r>
              <a:rPr lang="fr-FR" sz="2800" b="1" dirty="0"/>
              <a:t> Machines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Détection du visage basé sur un filtre de couleur de peau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Détection du visage en utilisant la méthode HOG (</a:t>
            </a:r>
            <a:r>
              <a:rPr lang="fr-FR" sz="2800" b="1" dirty="0" err="1"/>
              <a:t>Histogram</a:t>
            </a:r>
            <a:r>
              <a:rPr lang="fr-FR" sz="2800" b="1" dirty="0"/>
              <a:t> of </a:t>
            </a:r>
            <a:r>
              <a:rPr lang="fr-FR" sz="2800" b="1" dirty="0" err="1"/>
              <a:t>Oriented</a:t>
            </a:r>
            <a:r>
              <a:rPr lang="fr-FR" sz="2800" b="1" dirty="0"/>
              <a:t> Gradients)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773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023872676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280658" y="1312752"/>
            <a:ext cx="678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Détection du visage en utilisant Opencv (Méthode Haar Cascade) : </a:t>
            </a:r>
            <a:endParaRPr lang="fr-FR" dirty="0"/>
          </a:p>
        </p:txBody>
      </p:sp>
      <p:pic>
        <p:nvPicPr>
          <p:cNvPr id="7172" name="Picture 4" descr="haar_featur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81" y="5032005"/>
            <a:ext cx="2279329" cy="193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096000" y="5812492"/>
            <a:ext cx="35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Haar</a:t>
            </a:r>
            <a:r>
              <a:rPr lang="fr-FR" dirty="0"/>
              <a:t>-Cascade </a:t>
            </a:r>
            <a:r>
              <a:rPr lang="fr-FR" dirty="0" err="1"/>
              <a:t>features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4020677670"/>
              </p:ext>
            </p:extLst>
          </p:nvPr>
        </p:nvGraphicFramePr>
        <p:xfrm>
          <a:off x="858600" y="1776479"/>
          <a:ext cx="9050954" cy="1030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246" y="2994836"/>
            <a:ext cx="2595600" cy="17242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3130" y="2849981"/>
            <a:ext cx="2084016" cy="5526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3865" y="3438868"/>
            <a:ext cx="2572425" cy="1280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4638" y="2994835"/>
            <a:ext cx="2610045" cy="172423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542960-0F21-4234-8F92-705474EB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01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189625842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93140" y="2551837"/>
            <a:ext cx="1180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Reconnaissance des expressions faciales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DB33A-F201-4269-8F15-CD43291B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29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DB33A-F201-4269-8F15-CD43291B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8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2A727-CC9B-4291-A1C1-8C581231EF23}"/>
              </a:ext>
            </a:extLst>
          </p:cNvPr>
          <p:cNvSpPr txBox="1"/>
          <p:nvPr/>
        </p:nvSpPr>
        <p:spPr>
          <a:xfrm>
            <a:off x="1630017" y="1457739"/>
            <a:ext cx="102041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Méthodes étudiées pour la détection d’expressions faciales:</a:t>
            </a:r>
          </a:p>
          <a:p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IBM Watson Visual Recognition service</a:t>
            </a:r>
          </a:p>
          <a:p>
            <a:pPr marL="342900" indent="-342900">
              <a:buFont typeface="+mj-lt"/>
              <a:buAutoNum type="arabicPeriod"/>
            </a:pPr>
            <a:endParaRPr lang="fr-FR" sz="2800" b="1" dirty="0"/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Détection de l’émotion à partir de la forme de la bouche</a:t>
            </a:r>
          </a:p>
          <a:p>
            <a:pPr marL="342900" indent="-342900">
              <a:buFont typeface="+mj-lt"/>
              <a:buAutoNum type="arabicPeriod"/>
            </a:pPr>
            <a:endParaRPr lang="fr-FR" sz="2800" b="1" dirty="0"/>
          </a:p>
          <a:p>
            <a:pPr marL="342900" indent="-342900">
              <a:buFont typeface="+mj-lt"/>
              <a:buAutoNum type="arabicPeriod"/>
            </a:pPr>
            <a:r>
              <a:rPr lang="fr-FR" sz="2800" b="1" dirty="0"/>
              <a:t>Algorithme de détection d’émotions en utilisant la logique floue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506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189625842"/>
              </p:ext>
            </p:extLst>
          </p:nvPr>
        </p:nvGraphicFramePr>
        <p:xfrm>
          <a:off x="491905" y="217474"/>
          <a:ext cx="11208190" cy="9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647731" y="1584356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IBM Watson Visual Recognition service 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421136365"/>
              </p:ext>
            </p:extLst>
          </p:nvPr>
        </p:nvGraphicFramePr>
        <p:xfrm>
          <a:off x="1534059" y="2064191"/>
          <a:ext cx="9176190" cy="108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0986" y="3299880"/>
            <a:ext cx="5952892" cy="33706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12A63-7C62-4433-A882-9EEC60F0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CAFB-9E5E-4088-ACCC-60F98EE5B4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9376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508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Thème Office</vt:lpstr>
      <vt:lpstr>Reconnaissance des expressions faciales</vt:lpstr>
      <vt:lpstr>PowerPoint Presentation</vt:lpstr>
      <vt:lpstr>Introduction</vt:lpstr>
      <vt:lpstr>Détection des visages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Reconnaissance des expressions faciales</dc:title>
  <dc:creator>Dell</dc:creator>
  <cp:lastModifiedBy>Bamouh</cp:lastModifiedBy>
  <cp:revision>18</cp:revision>
  <dcterms:created xsi:type="dcterms:W3CDTF">2018-06-06T13:20:16Z</dcterms:created>
  <dcterms:modified xsi:type="dcterms:W3CDTF">2018-06-07T09:39:17Z</dcterms:modified>
</cp:coreProperties>
</file>